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61" r:id="rId6"/>
    <p:sldId id="262" r:id="rId7"/>
    <p:sldId id="264" r:id="rId8"/>
    <p:sldId id="265" r:id="rId9"/>
    <p:sldId id="266" r:id="rId10"/>
    <p:sldId id="268" r:id="rId11"/>
    <p:sldId id="267"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94660"/>
  </p:normalViewPr>
  <p:slideViewPr>
    <p:cSldViewPr snapToGrid="0">
      <p:cViewPr varScale="1">
        <p:scale>
          <a:sx n="70" d="100"/>
          <a:sy n="70" d="100"/>
        </p:scale>
        <p:origin x="1176"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0D8D85-80C5-4EE4-8AEC-232296429B8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DE5DDD3-72EF-416C-8444-73293F7B4C54}">
      <dgm:prSet/>
      <dgm:spPr/>
      <dgm:t>
        <a:bodyPr/>
        <a:lstStyle/>
        <a:p>
          <a:pPr>
            <a:lnSpc>
              <a:spcPct val="100000"/>
            </a:lnSpc>
          </a:pPr>
          <a:r>
            <a:rPr lang="es-CO"/>
            <a:t>Diagnóstico basado en síntomas comunes de plagas o enfermedades.</a:t>
          </a:r>
          <a:endParaRPr lang="en-US"/>
        </a:p>
      </dgm:t>
    </dgm:pt>
    <dgm:pt modelId="{46DA621C-5414-4781-B1A4-AE1C7573FB23}" type="parTrans" cxnId="{FDD34FF7-3B8A-40E9-8D46-1C944B3B8389}">
      <dgm:prSet/>
      <dgm:spPr/>
      <dgm:t>
        <a:bodyPr/>
        <a:lstStyle/>
        <a:p>
          <a:endParaRPr lang="en-US"/>
        </a:p>
      </dgm:t>
    </dgm:pt>
    <dgm:pt modelId="{143D589A-EA7F-4D9F-9DB7-FB001E90D20F}" type="sibTrans" cxnId="{FDD34FF7-3B8A-40E9-8D46-1C944B3B8389}">
      <dgm:prSet/>
      <dgm:spPr/>
      <dgm:t>
        <a:bodyPr/>
        <a:lstStyle/>
        <a:p>
          <a:endParaRPr lang="en-US"/>
        </a:p>
      </dgm:t>
    </dgm:pt>
    <dgm:pt modelId="{416934B4-7ACB-4EE7-AE14-55F27013AA41}">
      <dgm:prSet/>
      <dgm:spPr/>
      <dgm:t>
        <a:bodyPr/>
        <a:lstStyle/>
        <a:p>
          <a:pPr>
            <a:lnSpc>
              <a:spcPct val="100000"/>
            </a:lnSpc>
          </a:pPr>
          <a:r>
            <a:rPr lang="es-CO"/>
            <a:t>Sugerencias de medidas preventivas y tratamientos adecuados.</a:t>
          </a:r>
          <a:endParaRPr lang="en-US"/>
        </a:p>
      </dgm:t>
    </dgm:pt>
    <dgm:pt modelId="{F91266B4-8793-4291-8D1E-EFCDF3A7EA51}" type="parTrans" cxnId="{B76B738D-1C94-4237-B3C8-882781B51BF5}">
      <dgm:prSet/>
      <dgm:spPr/>
      <dgm:t>
        <a:bodyPr/>
        <a:lstStyle/>
        <a:p>
          <a:endParaRPr lang="en-US"/>
        </a:p>
      </dgm:t>
    </dgm:pt>
    <dgm:pt modelId="{5A2AD33C-0967-4067-AF0B-E967F52772AB}" type="sibTrans" cxnId="{B76B738D-1C94-4237-B3C8-882781B51BF5}">
      <dgm:prSet/>
      <dgm:spPr/>
      <dgm:t>
        <a:bodyPr/>
        <a:lstStyle/>
        <a:p>
          <a:endParaRPr lang="en-US"/>
        </a:p>
      </dgm:t>
    </dgm:pt>
    <dgm:pt modelId="{7B901300-13FE-4577-AC9D-A013389076DD}">
      <dgm:prSet/>
      <dgm:spPr/>
      <dgm:t>
        <a:bodyPr/>
        <a:lstStyle/>
        <a:p>
          <a:pPr>
            <a:lnSpc>
              <a:spcPct val="100000"/>
            </a:lnSpc>
          </a:pPr>
          <a:r>
            <a:rPr lang="es-CO"/>
            <a:t>Registro de intervenciones y control de plagas (como el uso de pesticidas o insecticidas).</a:t>
          </a:r>
          <a:endParaRPr lang="en-US"/>
        </a:p>
      </dgm:t>
    </dgm:pt>
    <dgm:pt modelId="{21D02847-4211-49FD-ACD9-546CDE422B67}" type="parTrans" cxnId="{22B6CFDA-98F9-4B46-AC20-CB1A5AF573B4}">
      <dgm:prSet/>
      <dgm:spPr/>
      <dgm:t>
        <a:bodyPr/>
        <a:lstStyle/>
        <a:p>
          <a:endParaRPr lang="en-US"/>
        </a:p>
      </dgm:t>
    </dgm:pt>
    <dgm:pt modelId="{56B65AAE-E63E-4755-B45C-3322FB37D127}" type="sibTrans" cxnId="{22B6CFDA-98F9-4B46-AC20-CB1A5AF573B4}">
      <dgm:prSet/>
      <dgm:spPr/>
      <dgm:t>
        <a:bodyPr/>
        <a:lstStyle/>
        <a:p>
          <a:endParaRPr lang="en-US"/>
        </a:p>
      </dgm:t>
    </dgm:pt>
    <dgm:pt modelId="{398890DD-2070-4464-A180-A22820DD17D4}" type="pres">
      <dgm:prSet presAssocID="{570D8D85-80C5-4EE4-8AEC-232296429B80}" presName="root" presStyleCnt="0">
        <dgm:presLayoutVars>
          <dgm:dir/>
          <dgm:resizeHandles val="exact"/>
        </dgm:presLayoutVars>
      </dgm:prSet>
      <dgm:spPr/>
    </dgm:pt>
    <dgm:pt modelId="{5616164C-647F-4572-849A-258D60E6154D}" type="pres">
      <dgm:prSet presAssocID="{1DE5DDD3-72EF-416C-8444-73293F7B4C54}" presName="compNode" presStyleCnt="0"/>
      <dgm:spPr/>
    </dgm:pt>
    <dgm:pt modelId="{60A577EB-07C9-42D7-96D3-DAE2E0EBEDE6}" type="pres">
      <dgm:prSet presAssocID="{1DE5DDD3-72EF-416C-8444-73293F7B4C54}" presName="bgRect" presStyleLbl="bgShp" presStyleIdx="0" presStyleCnt="3"/>
      <dgm:spPr/>
    </dgm:pt>
    <dgm:pt modelId="{9F41F3F0-F8A7-434A-987E-D2602320513B}" type="pres">
      <dgm:prSet presAssocID="{1DE5DDD3-72EF-416C-8444-73293F7B4C5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ady bug"/>
        </a:ext>
      </dgm:extLst>
    </dgm:pt>
    <dgm:pt modelId="{55D1FBB2-3AAE-46CF-B35E-3246BDC9BC20}" type="pres">
      <dgm:prSet presAssocID="{1DE5DDD3-72EF-416C-8444-73293F7B4C54}" presName="spaceRect" presStyleCnt="0"/>
      <dgm:spPr/>
    </dgm:pt>
    <dgm:pt modelId="{8EE58D44-F79D-4675-B17B-B8C6A77C229C}" type="pres">
      <dgm:prSet presAssocID="{1DE5DDD3-72EF-416C-8444-73293F7B4C54}" presName="parTx" presStyleLbl="revTx" presStyleIdx="0" presStyleCnt="3">
        <dgm:presLayoutVars>
          <dgm:chMax val="0"/>
          <dgm:chPref val="0"/>
        </dgm:presLayoutVars>
      </dgm:prSet>
      <dgm:spPr/>
    </dgm:pt>
    <dgm:pt modelId="{AB823873-6C50-47E2-BF7A-117B121C4A20}" type="pres">
      <dgm:prSet presAssocID="{143D589A-EA7F-4D9F-9DB7-FB001E90D20F}" presName="sibTrans" presStyleCnt="0"/>
      <dgm:spPr/>
    </dgm:pt>
    <dgm:pt modelId="{421CBB97-10A2-46E7-8573-D005CFDAC27C}" type="pres">
      <dgm:prSet presAssocID="{416934B4-7ACB-4EE7-AE14-55F27013AA41}" presName="compNode" presStyleCnt="0"/>
      <dgm:spPr/>
    </dgm:pt>
    <dgm:pt modelId="{A99C757D-D8B5-4F8F-BC38-1EF044F16FE1}" type="pres">
      <dgm:prSet presAssocID="{416934B4-7ACB-4EE7-AE14-55F27013AA41}" presName="bgRect" presStyleLbl="bgShp" presStyleIdx="1" presStyleCnt="3"/>
      <dgm:spPr/>
    </dgm:pt>
    <dgm:pt modelId="{2F3A674D-1173-4130-B5AB-7E0CC4E692E7}" type="pres">
      <dgm:prSet presAssocID="{416934B4-7ACB-4EE7-AE14-55F27013AA4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ca de verificación"/>
        </a:ext>
      </dgm:extLst>
    </dgm:pt>
    <dgm:pt modelId="{DB885DDB-2104-437F-934B-4A0B63DBD968}" type="pres">
      <dgm:prSet presAssocID="{416934B4-7ACB-4EE7-AE14-55F27013AA41}" presName="spaceRect" presStyleCnt="0"/>
      <dgm:spPr/>
    </dgm:pt>
    <dgm:pt modelId="{32145398-AC7D-4125-A0D4-7843A16C92BB}" type="pres">
      <dgm:prSet presAssocID="{416934B4-7ACB-4EE7-AE14-55F27013AA41}" presName="parTx" presStyleLbl="revTx" presStyleIdx="1" presStyleCnt="3">
        <dgm:presLayoutVars>
          <dgm:chMax val="0"/>
          <dgm:chPref val="0"/>
        </dgm:presLayoutVars>
      </dgm:prSet>
      <dgm:spPr/>
    </dgm:pt>
    <dgm:pt modelId="{A2606984-B9B8-4181-A0EF-035F8423138F}" type="pres">
      <dgm:prSet presAssocID="{5A2AD33C-0967-4067-AF0B-E967F52772AB}" presName="sibTrans" presStyleCnt="0"/>
      <dgm:spPr/>
    </dgm:pt>
    <dgm:pt modelId="{DD8CBC25-75B0-4F8C-81A7-F691424E6255}" type="pres">
      <dgm:prSet presAssocID="{7B901300-13FE-4577-AC9D-A013389076DD}" presName="compNode" presStyleCnt="0"/>
      <dgm:spPr/>
    </dgm:pt>
    <dgm:pt modelId="{67AFBAB3-54F8-4133-8EE4-83D72BB74E18}" type="pres">
      <dgm:prSet presAssocID="{7B901300-13FE-4577-AC9D-A013389076DD}" presName="bgRect" presStyleLbl="bgShp" presStyleIdx="2" presStyleCnt="3"/>
      <dgm:spPr/>
    </dgm:pt>
    <dgm:pt modelId="{155104D5-3619-404A-8698-AACCF4B1DBB6}" type="pres">
      <dgm:prSet presAssocID="{7B901300-13FE-4577-AC9D-A013389076D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g spray"/>
        </a:ext>
      </dgm:extLst>
    </dgm:pt>
    <dgm:pt modelId="{487255EB-5CA1-422A-84BA-B568480CFC9B}" type="pres">
      <dgm:prSet presAssocID="{7B901300-13FE-4577-AC9D-A013389076DD}" presName="spaceRect" presStyleCnt="0"/>
      <dgm:spPr/>
    </dgm:pt>
    <dgm:pt modelId="{D7E786A1-99AF-41E9-A830-53781C62288D}" type="pres">
      <dgm:prSet presAssocID="{7B901300-13FE-4577-AC9D-A013389076DD}" presName="parTx" presStyleLbl="revTx" presStyleIdx="2" presStyleCnt="3">
        <dgm:presLayoutVars>
          <dgm:chMax val="0"/>
          <dgm:chPref val="0"/>
        </dgm:presLayoutVars>
      </dgm:prSet>
      <dgm:spPr/>
    </dgm:pt>
  </dgm:ptLst>
  <dgm:cxnLst>
    <dgm:cxn modelId="{7906B526-E1BF-4095-82E6-AF2D74775EE1}" type="presOf" srcId="{416934B4-7ACB-4EE7-AE14-55F27013AA41}" destId="{32145398-AC7D-4125-A0D4-7843A16C92BB}" srcOrd="0" destOrd="0" presId="urn:microsoft.com/office/officeart/2018/2/layout/IconVerticalSolidList"/>
    <dgm:cxn modelId="{4005B94F-1498-470F-99B0-7ABCAD791B7B}" type="presOf" srcId="{570D8D85-80C5-4EE4-8AEC-232296429B80}" destId="{398890DD-2070-4464-A180-A22820DD17D4}" srcOrd="0" destOrd="0" presId="urn:microsoft.com/office/officeart/2018/2/layout/IconVerticalSolidList"/>
    <dgm:cxn modelId="{64B78F74-4F5F-4C7E-83D3-133D854DAB44}" type="presOf" srcId="{7B901300-13FE-4577-AC9D-A013389076DD}" destId="{D7E786A1-99AF-41E9-A830-53781C62288D}" srcOrd="0" destOrd="0" presId="urn:microsoft.com/office/officeart/2018/2/layout/IconVerticalSolidList"/>
    <dgm:cxn modelId="{C984D987-6692-48DA-B5E1-BFDE61E484B8}" type="presOf" srcId="{1DE5DDD3-72EF-416C-8444-73293F7B4C54}" destId="{8EE58D44-F79D-4675-B17B-B8C6A77C229C}" srcOrd="0" destOrd="0" presId="urn:microsoft.com/office/officeart/2018/2/layout/IconVerticalSolidList"/>
    <dgm:cxn modelId="{B76B738D-1C94-4237-B3C8-882781B51BF5}" srcId="{570D8D85-80C5-4EE4-8AEC-232296429B80}" destId="{416934B4-7ACB-4EE7-AE14-55F27013AA41}" srcOrd="1" destOrd="0" parTransId="{F91266B4-8793-4291-8D1E-EFCDF3A7EA51}" sibTransId="{5A2AD33C-0967-4067-AF0B-E967F52772AB}"/>
    <dgm:cxn modelId="{22B6CFDA-98F9-4B46-AC20-CB1A5AF573B4}" srcId="{570D8D85-80C5-4EE4-8AEC-232296429B80}" destId="{7B901300-13FE-4577-AC9D-A013389076DD}" srcOrd="2" destOrd="0" parTransId="{21D02847-4211-49FD-ACD9-546CDE422B67}" sibTransId="{56B65AAE-E63E-4755-B45C-3322FB37D127}"/>
    <dgm:cxn modelId="{FDD34FF7-3B8A-40E9-8D46-1C944B3B8389}" srcId="{570D8D85-80C5-4EE4-8AEC-232296429B80}" destId="{1DE5DDD3-72EF-416C-8444-73293F7B4C54}" srcOrd="0" destOrd="0" parTransId="{46DA621C-5414-4781-B1A4-AE1C7573FB23}" sibTransId="{143D589A-EA7F-4D9F-9DB7-FB001E90D20F}"/>
    <dgm:cxn modelId="{A76666F4-15F5-4AA4-B310-666F0B73A87E}" type="presParOf" srcId="{398890DD-2070-4464-A180-A22820DD17D4}" destId="{5616164C-647F-4572-849A-258D60E6154D}" srcOrd="0" destOrd="0" presId="urn:microsoft.com/office/officeart/2018/2/layout/IconVerticalSolidList"/>
    <dgm:cxn modelId="{9EAA7631-0D29-48F2-90FE-F03E04B40B95}" type="presParOf" srcId="{5616164C-647F-4572-849A-258D60E6154D}" destId="{60A577EB-07C9-42D7-96D3-DAE2E0EBEDE6}" srcOrd="0" destOrd="0" presId="urn:microsoft.com/office/officeart/2018/2/layout/IconVerticalSolidList"/>
    <dgm:cxn modelId="{200224E8-20AE-4608-BC65-75ECA544D72C}" type="presParOf" srcId="{5616164C-647F-4572-849A-258D60E6154D}" destId="{9F41F3F0-F8A7-434A-987E-D2602320513B}" srcOrd="1" destOrd="0" presId="urn:microsoft.com/office/officeart/2018/2/layout/IconVerticalSolidList"/>
    <dgm:cxn modelId="{F1B7A105-3973-4E6B-B7F7-0565A1B5F181}" type="presParOf" srcId="{5616164C-647F-4572-849A-258D60E6154D}" destId="{55D1FBB2-3AAE-46CF-B35E-3246BDC9BC20}" srcOrd="2" destOrd="0" presId="urn:microsoft.com/office/officeart/2018/2/layout/IconVerticalSolidList"/>
    <dgm:cxn modelId="{FE02D061-D377-470C-82A7-F16E3C3C6518}" type="presParOf" srcId="{5616164C-647F-4572-849A-258D60E6154D}" destId="{8EE58D44-F79D-4675-B17B-B8C6A77C229C}" srcOrd="3" destOrd="0" presId="urn:microsoft.com/office/officeart/2018/2/layout/IconVerticalSolidList"/>
    <dgm:cxn modelId="{035261CB-C991-45F2-90E5-211F93375171}" type="presParOf" srcId="{398890DD-2070-4464-A180-A22820DD17D4}" destId="{AB823873-6C50-47E2-BF7A-117B121C4A20}" srcOrd="1" destOrd="0" presId="urn:microsoft.com/office/officeart/2018/2/layout/IconVerticalSolidList"/>
    <dgm:cxn modelId="{C793E10D-66C3-4314-B01C-22D3EA1A49DB}" type="presParOf" srcId="{398890DD-2070-4464-A180-A22820DD17D4}" destId="{421CBB97-10A2-46E7-8573-D005CFDAC27C}" srcOrd="2" destOrd="0" presId="urn:microsoft.com/office/officeart/2018/2/layout/IconVerticalSolidList"/>
    <dgm:cxn modelId="{E25526BF-4645-4D87-B87E-4843BF7DB3EC}" type="presParOf" srcId="{421CBB97-10A2-46E7-8573-D005CFDAC27C}" destId="{A99C757D-D8B5-4F8F-BC38-1EF044F16FE1}" srcOrd="0" destOrd="0" presId="urn:microsoft.com/office/officeart/2018/2/layout/IconVerticalSolidList"/>
    <dgm:cxn modelId="{69EA0DD3-4897-4F0A-A03C-613FB0403771}" type="presParOf" srcId="{421CBB97-10A2-46E7-8573-D005CFDAC27C}" destId="{2F3A674D-1173-4130-B5AB-7E0CC4E692E7}" srcOrd="1" destOrd="0" presId="urn:microsoft.com/office/officeart/2018/2/layout/IconVerticalSolidList"/>
    <dgm:cxn modelId="{212C9EB4-CFEB-42E7-B78F-7C3C395D1B24}" type="presParOf" srcId="{421CBB97-10A2-46E7-8573-D005CFDAC27C}" destId="{DB885DDB-2104-437F-934B-4A0B63DBD968}" srcOrd="2" destOrd="0" presId="urn:microsoft.com/office/officeart/2018/2/layout/IconVerticalSolidList"/>
    <dgm:cxn modelId="{ADDD21E6-3B4F-4F64-A654-3D01A46C42C4}" type="presParOf" srcId="{421CBB97-10A2-46E7-8573-D005CFDAC27C}" destId="{32145398-AC7D-4125-A0D4-7843A16C92BB}" srcOrd="3" destOrd="0" presId="urn:microsoft.com/office/officeart/2018/2/layout/IconVerticalSolidList"/>
    <dgm:cxn modelId="{3CDF78E8-2073-419D-83D8-55574396B62E}" type="presParOf" srcId="{398890DD-2070-4464-A180-A22820DD17D4}" destId="{A2606984-B9B8-4181-A0EF-035F8423138F}" srcOrd="3" destOrd="0" presId="urn:microsoft.com/office/officeart/2018/2/layout/IconVerticalSolidList"/>
    <dgm:cxn modelId="{F67B7C7E-D02A-49F3-9AD1-424C23D99F46}" type="presParOf" srcId="{398890DD-2070-4464-A180-A22820DD17D4}" destId="{DD8CBC25-75B0-4F8C-81A7-F691424E6255}" srcOrd="4" destOrd="0" presId="urn:microsoft.com/office/officeart/2018/2/layout/IconVerticalSolidList"/>
    <dgm:cxn modelId="{EDE3ED4F-9443-4997-968B-3EE1C9CE1F59}" type="presParOf" srcId="{DD8CBC25-75B0-4F8C-81A7-F691424E6255}" destId="{67AFBAB3-54F8-4133-8EE4-83D72BB74E18}" srcOrd="0" destOrd="0" presId="urn:microsoft.com/office/officeart/2018/2/layout/IconVerticalSolidList"/>
    <dgm:cxn modelId="{DF5AA7E5-3EF8-41F9-85F0-1DBD364D917C}" type="presParOf" srcId="{DD8CBC25-75B0-4F8C-81A7-F691424E6255}" destId="{155104D5-3619-404A-8698-AACCF4B1DBB6}" srcOrd="1" destOrd="0" presId="urn:microsoft.com/office/officeart/2018/2/layout/IconVerticalSolidList"/>
    <dgm:cxn modelId="{BF2FC326-49D1-41EF-B709-1729EF63E30E}" type="presParOf" srcId="{DD8CBC25-75B0-4F8C-81A7-F691424E6255}" destId="{487255EB-5CA1-422A-84BA-B568480CFC9B}" srcOrd="2" destOrd="0" presId="urn:microsoft.com/office/officeart/2018/2/layout/IconVerticalSolidList"/>
    <dgm:cxn modelId="{36CC1945-8CCC-4A06-87A8-CBA7B70FEFF7}" type="presParOf" srcId="{DD8CBC25-75B0-4F8C-81A7-F691424E6255}" destId="{D7E786A1-99AF-41E9-A830-53781C62288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577EB-07C9-42D7-96D3-DAE2E0EBEDE6}">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41F3F0-F8A7-434A-987E-D2602320513B}">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E58D44-F79D-4675-B17B-B8C6A77C229C}">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s-CO" sz="2500" kern="1200"/>
            <a:t>Diagnóstico basado en síntomas comunes de plagas o enfermedades.</a:t>
          </a:r>
          <a:endParaRPr lang="en-US" sz="2500" kern="1200"/>
        </a:p>
      </dsp:txBody>
      <dsp:txXfrm>
        <a:off x="1435590" y="531"/>
        <a:ext cx="9080009" cy="1242935"/>
      </dsp:txXfrm>
    </dsp:sp>
    <dsp:sp modelId="{A99C757D-D8B5-4F8F-BC38-1EF044F16FE1}">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3A674D-1173-4130-B5AB-7E0CC4E692E7}">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145398-AC7D-4125-A0D4-7843A16C92BB}">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s-CO" sz="2500" kern="1200"/>
            <a:t>Sugerencias de medidas preventivas y tratamientos adecuados.</a:t>
          </a:r>
          <a:endParaRPr lang="en-US" sz="2500" kern="1200"/>
        </a:p>
      </dsp:txBody>
      <dsp:txXfrm>
        <a:off x="1435590" y="1554201"/>
        <a:ext cx="9080009" cy="1242935"/>
      </dsp:txXfrm>
    </dsp:sp>
    <dsp:sp modelId="{67AFBAB3-54F8-4133-8EE4-83D72BB74E18}">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5104D5-3619-404A-8698-AACCF4B1DBB6}">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E786A1-99AF-41E9-A830-53781C62288D}">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s-CO" sz="2500" kern="1200"/>
            <a:t>Registro de intervenciones y control de plagas (como el uso de pesticidas o insecticidas).</a:t>
          </a:r>
          <a:endParaRPr lang="en-US" sz="2500" kern="1200"/>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6BD94C-73F0-D7A7-738B-F004B11BAC8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EFE7E098-0DCA-DA5B-ABBE-4461A48D6D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F2D82017-819D-6088-F801-EB027FEF0C6F}"/>
              </a:ext>
            </a:extLst>
          </p:cNvPr>
          <p:cNvSpPr>
            <a:spLocks noGrp="1"/>
          </p:cNvSpPr>
          <p:nvPr>
            <p:ph type="dt" sz="half" idx="10"/>
          </p:nvPr>
        </p:nvSpPr>
        <p:spPr/>
        <p:txBody>
          <a:bodyPr/>
          <a:lstStyle/>
          <a:p>
            <a:fld id="{D8F14568-6EE7-4266-B4D7-B29A9EB01401}" type="datetimeFigureOut">
              <a:rPr lang="es-CO" smtClean="0"/>
              <a:t>20/03/2025</a:t>
            </a:fld>
            <a:endParaRPr lang="es-CO"/>
          </a:p>
        </p:txBody>
      </p:sp>
      <p:sp>
        <p:nvSpPr>
          <p:cNvPr id="5" name="Marcador de pie de página 4">
            <a:extLst>
              <a:ext uri="{FF2B5EF4-FFF2-40B4-BE49-F238E27FC236}">
                <a16:creationId xmlns:a16="http://schemas.microsoft.com/office/drawing/2014/main" id="{73C97D52-B842-7878-67B7-06449CE03DA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87F8BAE-5888-2041-14F5-96FF1FC835A4}"/>
              </a:ext>
            </a:extLst>
          </p:cNvPr>
          <p:cNvSpPr>
            <a:spLocks noGrp="1"/>
          </p:cNvSpPr>
          <p:nvPr>
            <p:ph type="sldNum" sz="quarter" idx="12"/>
          </p:nvPr>
        </p:nvSpPr>
        <p:spPr/>
        <p:txBody>
          <a:bodyPr/>
          <a:lstStyle/>
          <a:p>
            <a:fld id="{E61788B9-E045-4DF0-8773-3094913A7EC7}" type="slidenum">
              <a:rPr lang="es-CO" smtClean="0"/>
              <a:t>‹Nº›</a:t>
            </a:fld>
            <a:endParaRPr lang="es-CO"/>
          </a:p>
        </p:txBody>
      </p:sp>
    </p:spTree>
    <p:extLst>
      <p:ext uri="{BB962C8B-B14F-4D97-AF65-F5344CB8AC3E}">
        <p14:creationId xmlns:p14="http://schemas.microsoft.com/office/powerpoint/2010/main" val="3697420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33E70D-0D4C-B6EC-95D2-F79322B5310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F7F508F4-1DD4-8E8F-7CDE-39D73B53A75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529DC63-063A-263F-0FC1-64AA9B817470}"/>
              </a:ext>
            </a:extLst>
          </p:cNvPr>
          <p:cNvSpPr>
            <a:spLocks noGrp="1"/>
          </p:cNvSpPr>
          <p:nvPr>
            <p:ph type="dt" sz="half" idx="10"/>
          </p:nvPr>
        </p:nvSpPr>
        <p:spPr/>
        <p:txBody>
          <a:bodyPr/>
          <a:lstStyle/>
          <a:p>
            <a:fld id="{D8F14568-6EE7-4266-B4D7-B29A9EB01401}" type="datetimeFigureOut">
              <a:rPr lang="es-CO" smtClean="0"/>
              <a:t>20/03/2025</a:t>
            </a:fld>
            <a:endParaRPr lang="es-CO"/>
          </a:p>
        </p:txBody>
      </p:sp>
      <p:sp>
        <p:nvSpPr>
          <p:cNvPr id="5" name="Marcador de pie de página 4">
            <a:extLst>
              <a:ext uri="{FF2B5EF4-FFF2-40B4-BE49-F238E27FC236}">
                <a16:creationId xmlns:a16="http://schemas.microsoft.com/office/drawing/2014/main" id="{1BE7A7DA-B2BD-4ACE-95A8-22EE268F270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8B0DA17-C96B-8765-1243-C3C947903874}"/>
              </a:ext>
            </a:extLst>
          </p:cNvPr>
          <p:cNvSpPr>
            <a:spLocks noGrp="1"/>
          </p:cNvSpPr>
          <p:nvPr>
            <p:ph type="sldNum" sz="quarter" idx="12"/>
          </p:nvPr>
        </p:nvSpPr>
        <p:spPr/>
        <p:txBody>
          <a:bodyPr/>
          <a:lstStyle/>
          <a:p>
            <a:fld id="{E61788B9-E045-4DF0-8773-3094913A7EC7}" type="slidenum">
              <a:rPr lang="es-CO" smtClean="0"/>
              <a:t>‹Nº›</a:t>
            </a:fld>
            <a:endParaRPr lang="es-CO"/>
          </a:p>
        </p:txBody>
      </p:sp>
    </p:spTree>
    <p:extLst>
      <p:ext uri="{BB962C8B-B14F-4D97-AF65-F5344CB8AC3E}">
        <p14:creationId xmlns:p14="http://schemas.microsoft.com/office/powerpoint/2010/main" val="4221846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0D65744-9E9E-8504-A45A-3C3D05DEB83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F5FB558-E0BA-3D01-EBCC-A38E1CA99D2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8BFDCDB-2F3D-7AA3-6EB9-E27603C2A510}"/>
              </a:ext>
            </a:extLst>
          </p:cNvPr>
          <p:cNvSpPr>
            <a:spLocks noGrp="1"/>
          </p:cNvSpPr>
          <p:nvPr>
            <p:ph type="dt" sz="half" idx="10"/>
          </p:nvPr>
        </p:nvSpPr>
        <p:spPr/>
        <p:txBody>
          <a:bodyPr/>
          <a:lstStyle/>
          <a:p>
            <a:fld id="{D8F14568-6EE7-4266-B4D7-B29A9EB01401}" type="datetimeFigureOut">
              <a:rPr lang="es-CO" smtClean="0"/>
              <a:t>20/03/2025</a:t>
            </a:fld>
            <a:endParaRPr lang="es-CO"/>
          </a:p>
        </p:txBody>
      </p:sp>
      <p:sp>
        <p:nvSpPr>
          <p:cNvPr id="5" name="Marcador de pie de página 4">
            <a:extLst>
              <a:ext uri="{FF2B5EF4-FFF2-40B4-BE49-F238E27FC236}">
                <a16:creationId xmlns:a16="http://schemas.microsoft.com/office/drawing/2014/main" id="{8F739BEE-1BB8-F203-A309-8C6AFB99BA9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6D243E1-2E38-18F5-972F-12DB2482A51E}"/>
              </a:ext>
            </a:extLst>
          </p:cNvPr>
          <p:cNvSpPr>
            <a:spLocks noGrp="1"/>
          </p:cNvSpPr>
          <p:nvPr>
            <p:ph type="sldNum" sz="quarter" idx="12"/>
          </p:nvPr>
        </p:nvSpPr>
        <p:spPr/>
        <p:txBody>
          <a:bodyPr/>
          <a:lstStyle/>
          <a:p>
            <a:fld id="{E61788B9-E045-4DF0-8773-3094913A7EC7}" type="slidenum">
              <a:rPr lang="es-CO" smtClean="0"/>
              <a:t>‹Nº›</a:t>
            </a:fld>
            <a:endParaRPr lang="es-CO"/>
          </a:p>
        </p:txBody>
      </p:sp>
    </p:spTree>
    <p:extLst>
      <p:ext uri="{BB962C8B-B14F-4D97-AF65-F5344CB8AC3E}">
        <p14:creationId xmlns:p14="http://schemas.microsoft.com/office/powerpoint/2010/main" val="2990442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7F9ED7-B800-A156-D319-2B947D09EA1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20B1ED8-6EE4-664F-DC79-C1BF6172727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F3C662F-DDED-CBE4-C11A-02EA5DCC42A6}"/>
              </a:ext>
            </a:extLst>
          </p:cNvPr>
          <p:cNvSpPr>
            <a:spLocks noGrp="1"/>
          </p:cNvSpPr>
          <p:nvPr>
            <p:ph type="dt" sz="half" idx="10"/>
          </p:nvPr>
        </p:nvSpPr>
        <p:spPr/>
        <p:txBody>
          <a:bodyPr/>
          <a:lstStyle/>
          <a:p>
            <a:fld id="{D8F14568-6EE7-4266-B4D7-B29A9EB01401}" type="datetimeFigureOut">
              <a:rPr lang="es-CO" smtClean="0"/>
              <a:t>20/03/2025</a:t>
            </a:fld>
            <a:endParaRPr lang="es-CO"/>
          </a:p>
        </p:txBody>
      </p:sp>
      <p:sp>
        <p:nvSpPr>
          <p:cNvPr id="5" name="Marcador de pie de página 4">
            <a:extLst>
              <a:ext uri="{FF2B5EF4-FFF2-40B4-BE49-F238E27FC236}">
                <a16:creationId xmlns:a16="http://schemas.microsoft.com/office/drawing/2014/main" id="{81850F6B-EE87-2C47-4F07-471294FA7D1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A8B7ED0-C7A5-3207-CB0C-EEF716952384}"/>
              </a:ext>
            </a:extLst>
          </p:cNvPr>
          <p:cNvSpPr>
            <a:spLocks noGrp="1"/>
          </p:cNvSpPr>
          <p:nvPr>
            <p:ph type="sldNum" sz="quarter" idx="12"/>
          </p:nvPr>
        </p:nvSpPr>
        <p:spPr/>
        <p:txBody>
          <a:bodyPr/>
          <a:lstStyle/>
          <a:p>
            <a:fld id="{E61788B9-E045-4DF0-8773-3094913A7EC7}" type="slidenum">
              <a:rPr lang="es-CO" smtClean="0"/>
              <a:t>‹Nº›</a:t>
            </a:fld>
            <a:endParaRPr lang="es-CO"/>
          </a:p>
        </p:txBody>
      </p:sp>
    </p:spTree>
    <p:extLst>
      <p:ext uri="{BB962C8B-B14F-4D97-AF65-F5344CB8AC3E}">
        <p14:creationId xmlns:p14="http://schemas.microsoft.com/office/powerpoint/2010/main" val="3490276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77B994-D9A5-F5E1-5FA8-2BCB85C1F80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7E8845A-D4B4-F98C-1512-5A023274B37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27DC600-3780-32FE-870B-0CAD0AF2615D}"/>
              </a:ext>
            </a:extLst>
          </p:cNvPr>
          <p:cNvSpPr>
            <a:spLocks noGrp="1"/>
          </p:cNvSpPr>
          <p:nvPr>
            <p:ph type="dt" sz="half" idx="10"/>
          </p:nvPr>
        </p:nvSpPr>
        <p:spPr/>
        <p:txBody>
          <a:bodyPr/>
          <a:lstStyle/>
          <a:p>
            <a:fld id="{D8F14568-6EE7-4266-B4D7-B29A9EB01401}" type="datetimeFigureOut">
              <a:rPr lang="es-CO" smtClean="0"/>
              <a:t>20/03/2025</a:t>
            </a:fld>
            <a:endParaRPr lang="es-CO"/>
          </a:p>
        </p:txBody>
      </p:sp>
      <p:sp>
        <p:nvSpPr>
          <p:cNvPr id="5" name="Marcador de pie de página 4">
            <a:extLst>
              <a:ext uri="{FF2B5EF4-FFF2-40B4-BE49-F238E27FC236}">
                <a16:creationId xmlns:a16="http://schemas.microsoft.com/office/drawing/2014/main" id="{582408E9-28AF-C681-71AF-52FD5B1F5DB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3833E8E-D336-D40E-ECBB-E5F1BD430099}"/>
              </a:ext>
            </a:extLst>
          </p:cNvPr>
          <p:cNvSpPr>
            <a:spLocks noGrp="1"/>
          </p:cNvSpPr>
          <p:nvPr>
            <p:ph type="sldNum" sz="quarter" idx="12"/>
          </p:nvPr>
        </p:nvSpPr>
        <p:spPr/>
        <p:txBody>
          <a:bodyPr/>
          <a:lstStyle/>
          <a:p>
            <a:fld id="{E61788B9-E045-4DF0-8773-3094913A7EC7}" type="slidenum">
              <a:rPr lang="es-CO" smtClean="0"/>
              <a:t>‹Nº›</a:t>
            </a:fld>
            <a:endParaRPr lang="es-CO"/>
          </a:p>
        </p:txBody>
      </p:sp>
    </p:spTree>
    <p:extLst>
      <p:ext uri="{BB962C8B-B14F-4D97-AF65-F5344CB8AC3E}">
        <p14:creationId xmlns:p14="http://schemas.microsoft.com/office/powerpoint/2010/main" val="422255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588D32-AC7D-E0B7-5ADF-5EAC1D0B719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489A3F6B-8AA7-C60B-E3B3-E4F01B1E741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EF4D4DFE-EE91-5BF4-8921-643A4429348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D9B6478C-2326-9A05-F633-33A94A9635E8}"/>
              </a:ext>
            </a:extLst>
          </p:cNvPr>
          <p:cNvSpPr>
            <a:spLocks noGrp="1"/>
          </p:cNvSpPr>
          <p:nvPr>
            <p:ph type="dt" sz="half" idx="10"/>
          </p:nvPr>
        </p:nvSpPr>
        <p:spPr/>
        <p:txBody>
          <a:bodyPr/>
          <a:lstStyle/>
          <a:p>
            <a:fld id="{D8F14568-6EE7-4266-B4D7-B29A9EB01401}" type="datetimeFigureOut">
              <a:rPr lang="es-CO" smtClean="0"/>
              <a:t>20/03/2025</a:t>
            </a:fld>
            <a:endParaRPr lang="es-CO"/>
          </a:p>
        </p:txBody>
      </p:sp>
      <p:sp>
        <p:nvSpPr>
          <p:cNvPr id="6" name="Marcador de pie de página 5">
            <a:extLst>
              <a:ext uri="{FF2B5EF4-FFF2-40B4-BE49-F238E27FC236}">
                <a16:creationId xmlns:a16="http://schemas.microsoft.com/office/drawing/2014/main" id="{8992225A-0808-F8E1-F6B4-15E00AE6B24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7473E51-B53C-1E94-EB56-24209A7D2637}"/>
              </a:ext>
            </a:extLst>
          </p:cNvPr>
          <p:cNvSpPr>
            <a:spLocks noGrp="1"/>
          </p:cNvSpPr>
          <p:nvPr>
            <p:ph type="sldNum" sz="quarter" idx="12"/>
          </p:nvPr>
        </p:nvSpPr>
        <p:spPr/>
        <p:txBody>
          <a:bodyPr/>
          <a:lstStyle/>
          <a:p>
            <a:fld id="{E61788B9-E045-4DF0-8773-3094913A7EC7}" type="slidenum">
              <a:rPr lang="es-CO" smtClean="0"/>
              <a:t>‹Nº›</a:t>
            </a:fld>
            <a:endParaRPr lang="es-CO"/>
          </a:p>
        </p:txBody>
      </p:sp>
    </p:spTree>
    <p:extLst>
      <p:ext uri="{BB962C8B-B14F-4D97-AF65-F5344CB8AC3E}">
        <p14:creationId xmlns:p14="http://schemas.microsoft.com/office/powerpoint/2010/main" val="329993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DF1E91-6E6C-81F1-F18C-33D09090327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B0CAC061-2567-DF2F-9BE4-DD9629A884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E34231B-E503-3C05-11FA-E6BF88BAE92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5A4ADBFA-2DB1-D8E5-F60B-07CD0CD73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DB6A5DF-920D-A791-7D7A-FB1965A29AC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3B39FEE6-2F89-6CE4-06A6-8BE2F069DC16}"/>
              </a:ext>
            </a:extLst>
          </p:cNvPr>
          <p:cNvSpPr>
            <a:spLocks noGrp="1"/>
          </p:cNvSpPr>
          <p:nvPr>
            <p:ph type="dt" sz="half" idx="10"/>
          </p:nvPr>
        </p:nvSpPr>
        <p:spPr/>
        <p:txBody>
          <a:bodyPr/>
          <a:lstStyle/>
          <a:p>
            <a:fld id="{D8F14568-6EE7-4266-B4D7-B29A9EB01401}" type="datetimeFigureOut">
              <a:rPr lang="es-CO" smtClean="0"/>
              <a:t>20/03/2025</a:t>
            </a:fld>
            <a:endParaRPr lang="es-CO"/>
          </a:p>
        </p:txBody>
      </p:sp>
      <p:sp>
        <p:nvSpPr>
          <p:cNvPr id="8" name="Marcador de pie de página 7">
            <a:extLst>
              <a:ext uri="{FF2B5EF4-FFF2-40B4-BE49-F238E27FC236}">
                <a16:creationId xmlns:a16="http://schemas.microsoft.com/office/drawing/2014/main" id="{A24A8410-F21C-FA25-5554-B670C578CFC3}"/>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00600BD-212D-4A47-C999-24CB296B9CBF}"/>
              </a:ext>
            </a:extLst>
          </p:cNvPr>
          <p:cNvSpPr>
            <a:spLocks noGrp="1"/>
          </p:cNvSpPr>
          <p:nvPr>
            <p:ph type="sldNum" sz="quarter" idx="12"/>
          </p:nvPr>
        </p:nvSpPr>
        <p:spPr/>
        <p:txBody>
          <a:bodyPr/>
          <a:lstStyle/>
          <a:p>
            <a:fld id="{E61788B9-E045-4DF0-8773-3094913A7EC7}" type="slidenum">
              <a:rPr lang="es-CO" smtClean="0"/>
              <a:t>‹Nº›</a:t>
            </a:fld>
            <a:endParaRPr lang="es-CO"/>
          </a:p>
        </p:txBody>
      </p:sp>
    </p:spTree>
    <p:extLst>
      <p:ext uri="{BB962C8B-B14F-4D97-AF65-F5344CB8AC3E}">
        <p14:creationId xmlns:p14="http://schemas.microsoft.com/office/powerpoint/2010/main" val="2738831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4DBB54-85CF-D1D1-C36F-CB8928097AA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6077C618-7CEA-60B4-BC43-954FAF35B6BF}"/>
              </a:ext>
            </a:extLst>
          </p:cNvPr>
          <p:cNvSpPr>
            <a:spLocks noGrp="1"/>
          </p:cNvSpPr>
          <p:nvPr>
            <p:ph type="dt" sz="half" idx="10"/>
          </p:nvPr>
        </p:nvSpPr>
        <p:spPr/>
        <p:txBody>
          <a:bodyPr/>
          <a:lstStyle/>
          <a:p>
            <a:fld id="{D8F14568-6EE7-4266-B4D7-B29A9EB01401}" type="datetimeFigureOut">
              <a:rPr lang="es-CO" smtClean="0"/>
              <a:t>20/03/2025</a:t>
            </a:fld>
            <a:endParaRPr lang="es-CO"/>
          </a:p>
        </p:txBody>
      </p:sp>
      <p:sp>
        <p:nvSpPr>
          <p:cNvPr id="4" name="Marcador de pie de página 3">
            <a:extLst>
              <a:ext uri="{FF2B5EF4-FFF2-40B4-BE49-F238E27FC236}">
                <a16:creationId xmlns:a16="http://schemas.microsoft.com/office/drawing/2014/main" id="{98D884CD-5AF8-D47C-66B7-4F48C8444285}"/>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82E60866-4EAC-6373-EDF8-8979AF2B346A}"/>
              </a:ext>
            </a:extLst>
          </p:cNvPr>
          <p:cNvSpPr>
            <a:spLocks noGrp="1"/>
          </p:cNvSpPr>
          <p:nvPr>
            <p:ph type="sldNum" sz="quarter" idx="12"/>
          </p:nvPr>
        </p:nvSpPr>
        <p:spPr/>
        <p:txBody>
          <a:bodyPr/>
          <a:lstStyle/>
          <a:p>
            <a:fld id="{E61788B9-E045-4DF0-8773-3094913A7EC7}" type="slidenum">
              <a:rPr lang="es-CO" smtClean="0"/>
              <a:t>‹Nº›</a:t>
            </a:fld>
            <a:endParaRPr lang="es-CO"/>
          </a:p>
        </p:txBody>
      </p:sp>
    </p:spTree>
    <p:extLst>
      <p:ext uri="{BB962C8B-B14F-4D97-AF65-F5344CB8AC3E}">
        <p14:creationId xmlns:p14="http://schemas.microsoft.com/office/powerpoint/2010/main" val="2032332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DB9953A-D82A-CD1D-B7D4-2C3BB2CAD3A3}"/>
              </a:ext>
            </a:extLst>
          </p:cNvPr>
          <p:cNvSpPr>
            <a:spLocks noGrp="1"/>
          </p:cNvSpPr>
          <p:nvPr>
            <p:ph type="dt" sz="half" idx="10"/>
          </p:nvPr>
        </p:nvSpPr>
        <p:spPr/>
        <p:txBody>
          <a:bodyPr/>
          <a:lstStyle/>
          <a:p>
            <a:fld id="{D8F14568-6EE7-4266-B4D7-B29A9EB01401}" type="datetimeFigureOut">
              <a:rPr lang="es-CO" smtClean="0"/>
              <a:t>20/03/2025</a:t>
            </a:fld>
            <a:endParaRPr lang="es-CO"/>
          </a:p>
        </p:txBody>
      </p:sp>
      <p:sp>
        <p:nvSpPr>
          <p:cNvPr id="3" name="Marcador de pie de página 2">
            <a:extLst>
              <a:ext uri="{FF2B5EF4-FFF2-40B4-BE49-F238E27FC236}">
                <a16:creationId xmlns:a16="http://schemas.microsoft.com/office/drawing/2014/main" id="{92081C68-6E47-CB60-470B-6CB3ECC182C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44361739-B138-8968-FB6B-99ECCB5D6619}"/>
              </a:ext>
            </a:extLst>
          </p:cNvPr>
          <p:cNvSpPr>
            <a:spLocks noGrp="1"/>
          </p:cNvSpPr>
          <p:nvPr>
            <p:ph type="sldNum" sz="quarter" idx="12"/>
          </p:nvPr>
        </p:nvSpPr>
        <p:spPr/>
        <p:txBody>
          <a:bodyPr/>
          <a:lstStyle/>
          <a:p>
            <a:fld id="{E61788B9-E045-4DF0-8773-3094913A7EC7}" type="slidenum">
              <a:rPr lang="es-CO" smtClean="0"/>
              <a:t>‹Nº›</a:t>
            </a:fld>
            <a:endParaRPr lang="es-CO"/>
          </a:p>
        </p:txBody>
      </p:sp>
    </p:spTree>
    <p:extLst>
      <p:ext uri="{BB962C8B-B14F-4D97-AF65-F5344CB8AC3E}">
        <p14:creationId xmlns:p14="http://schemas.microsoft.com/office/powerpoint/2010/main" val="3934731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52E63F-1105-1D36-B687-2C04180AB20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641B3E1-3923-6007-A4AE-D344D13D86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CB9D65D3-CD1F-FF11-1B55-CB1D9FF74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B2D387-AA15-FA1B-971F-02E8CFE2ADD5}"/>
              </a:ext>
            </a:extLst>
          </p:cNvPr>
          <p:cNvSpPr>
            <a:spLocks noGrp="1"/>
          </p:cNvSpPr>
          <p:nvPr>
            <p:ph type="dt" sz="half" idx="10"/>
          </p:nvPr>
        </p:nvSpPr>
        <p:spPr/>
        <p:txBody>
          <a:bodyPr/>
          <a:lstStyle/>
          <a:p>
            <a:fld id="{D8F14568-6EE7-4266-B4D7-B29A9EB01401}" type="datetimeFigureOut">
              <a:rPr lang="es-CO" smtClean="0"/>
              <a:t>20/03/2025</a:t>
            </a:fld>
            <a:endParaRPr lang="es-CO"/>
          </a:p>
        </p:txBody>
      </p:sp>
      <p:sp>
        <p:nvSpPr>
          <p:cNvPr id="6" name="Marcador de pie de página 5">
            <a:extLst>
              <a:ext uri="{FF2B5EF4-FFF2-40B4-BE49-F238E27FC236}">
                <a16:creationId xmlns:a16="http://schemas.microsoft.com/office/drawing/2014/main" id="{3A0AEC9F-E92F-398A-E785-AB41E275CD4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40AE43A-6A34-D9FD-56C4-6A8DCF317222}"/>
              </a:ext>
            </a:extLst>
          </p:cNvPr>
          <p:cNvSpPr>
            <a:spLocks noGrp="1"/>
          </p:cNvSpPr>
          <p:nvPr>
            <p:ph type="sldNum" sz="quarter" idx="12"/>
          </p:nvPr>
        </p:nvSpPr>
        <p:spPr/>
        <p:txBody>
          <a:bodyPr/>
          <a:lstStyle/>
          <a:p>
            <a:fld id="{E61788B9-E045-4DF0-8773-3094913A7EC7}" type="slidenum">
              <a:rPr lang="es-CO" smtClean="0"/>
              <a:t>‹Nº›</a:t>
            </a:fld>
            <a:endParaRPr lang="es-CO"/>
          </a:p>
        </p:txBody>
      </p:sp>
    </p:spTree>
    <p:extLst>
      <p:ext uri="{BB962C8B-B14F-4D97-AF65-F5344CB8AC3E}">
        <p14:creationId xmlns:p14="http://schemas.microsoft.com/office/powerpoint/2010/main" val="2786245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7C7D05-E2D6-E30A-7827-611959F8645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380E996A-1638-162C-CF30-84D2E38A42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657E8F20-9A42-9943-6639-DCEC22DBBB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3957C30-A458-A8D6-0164-7DBC911C5C99}"/>
              </a:ext>
            </a:extLst>
          </p:cNvPr>
          <p:cNvSpPr>
            <a:spLocks noGrp="1"/>
          </p:cNvSpPr>
          <p:nvPr>
            <p:ph type="dt" sz="half" idx="10"/>
          </p:nvPr>
        </p:nvSpPr>
        <p:spPr/>
        <p:txBody>
          <a:bodyPr/>
          <a:lstStyle/>
          <a:p>
            <a:fld id="{D8F14568-6EE7-4266-B4D7-B29A9EB01401}" type="datetimeFigureOut">
              <a:rPr lang="es-CO" smtClean="0"/>
              <a:t>20/03/2025</a:t>
            </a:fld>
            <a:endParaRPr lang="es-CO"/>
          </a:p>
        </p:txBody>
      </p:sp>
      <p:sp>
        <p:nvSpPr>
          <p:cNvPr id="6" name="Marcador de pie de página 5">
            <a:extLst>
              <a:ext uri="{FF2B5EF4-FFF2-40B4-BE49-F238E27FC236}">
                <a16:creationId xmlns:a16="http://schemas.microsoft.com/office/drawing/2014/main" id="{93F0EEAA-62D3-8D3C-DC4F-7A2CA107F83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590F493-29D8-63D5-7366-EACC1CB1417D}"/>
              </a:ext>
            </a:extLst>
          </p:cNvPr>
          <p:cNvSpPr>
            <a:spLocks noGrp="1"/>
          </p:cNvSpPr>
          <p:nvPr>
            <p:ph type="sldNum" sz="quarter" idx="12"/>
          </p:nvPr>
        </p:nvSpPr>
        <p:spPr/>
        <p:txBody>
          <a:bodyPr/>
          <a:lstStyle/>
          <a:p>
            <a:fld id="{E61788B9-E045-4DF0-8773-3094913A7EC7}" type="slidenum">
              <a:rPr lang="es-CO" smtClean="0"/>
              <a:t>‹Nº›</a:t>
            </a:fld>
            <a:endParaRPr lang="es-CO"/>
          </a:p>
        </p:txBody>
      </p:sp>
    </p:spTree>
    <p:extLst>
      <p:ext uri="{BB962C8B-B14F-4D97-AF65-F5344CB8AC3E}">
        <p14:creationId xmlns:p14="http://schemas.microsoft.com/office/powerpoint/2010/main" val="3966492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13759CB-FBF3-463F-6FBB-1C582D6CDD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BE7A6B3-E27B-2BDA-6CD2-A89DC9D6C3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23F78C-6BE3-2346-C016-C184B67D4B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F14568-6EE7-4266-B4D7-B29A9EB01401}" type="datetimeFigureOut">
              <a:rPr lang="es-CO" smtClean="0"/>
              <a:t>20/03/2025</a:t>
            </a:fld>
            <a:endParaRPr lang="es-CO"/>
          </a:p>
        </p:txBody>
      </p:sp>
      <p:sp>
        <p:nvSpPr>
          <p:cNvPr id="5" name="Marcador de pie de página 4">
            <a:extLst>
              <a:ext uri="{FF2B5EF4-FFF2-40B4-BE49-F238E27FC236}">
                <a16:creationId xmlns:a16="http://schemas.microsoft.com/office/drawing/2014/main" id="{576C8CC1-A598-BA84-C29C-69ED3BF887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14312D80-7B6D-547B-A280-0979C45FDE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61788B9-E045-4DF0-8773-3094913A7EC7}" type="slidenum">
              <a:rPr lang="es-CO" smtClean="0"/>
              <a:t>‹Nº›</a:t>
            </a:fld>
            <a:endParaRPr lang="es-CO"/>
          </a:p>
        </p:txBody>
      </p:sp>
    </p:spTree>
    <p:extLst>
      <p:ext uri="{BB962C8B-B14F-4D97-AF65-F5344CB8AC3E}">
        <p14:creationId xmlns:p14="http://schemas.microsoft.com/office/powerpoint/2010/main" val="235519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81D2AD6B-43C8-3518-5507-7614ECB682DF}"/>
              </a:ext>
            </a:extLst>
          </p:cNvPr>
          <p:cNvPicPr>
            <a:picLocks noChangeAspect="1"/>
          </p:cNvPicPr>
          <p:nvPr/>
        </p:nvPicPr>
        <p:blipFill>
          <a:blip r:embed="rId2">
            <a:alphaModFix amt="50000"/>
          </a:blip>
          <a:srcRect r="-1" b="1721"/>
          <a:stretch/>
        </p:blipFill>
        <p:spPr>
          <a:xfrm>
            <a:off x="20" y="10"/>
            <a:ext cx="12188931" cy="6857990"/>
          </a:xfrm>
          <a:prstGeom prst="rect">
            <a:avLst/>
          </a:prstGeom>
        </p:spPr>
      </p:pic>
      <p:sp>
        <p:nvSpPr>
          <p:cNvPr id="2" name="Título 1">
            <a:extLst>
              <a:ext uri="{FF2B5EF4-FFF2-40B4-BE49-F238E27FC236}">
                <a16:creationId xmlns:a16="http://schemas.microsoft.com/office/drawing/2014/main" id="{9C2AAFBB-1E32-C965-7187-6CC82630E74E}"/>
              </a:ext>
            </a:extLst>
          </p:cNvPr>
          <p:cNvSpPr>
            <a:spLocks noGrp="1"/>
          </p:cNvSpPr>
          <p:nvPr>
            <p:ph type="ctrTitle"/>
          </p:nvPr>
        </p:nvSpPr>
        <p:spPr>
          <a:xfrm>
            <a:off x="1527048" y="1124712"/>
            <a:ext cx="9144000" cy="3063240"/>
          </a:xfrm>
        </p:spPr>
        <p:txBody>
          <a:bodyPr>
            <a:normAutofit/>
          </a:bodyPr>
          <a:lstStyle/>
          <a:p>
            <a:r>
              <a:rPr lang="es-CO" sz="6600" dirty="0">
                <a:solidFill>
                  <a:schemeClr val="bg1"/>
                </a:solidFill>
              </a:rPr>
              <a:t>Software hidropónico de tomate.</a:t>
            </a:r>
          </a:p>
        </p:txBody>
      </p:sp>
      <p:sp>
        <p:nvSpPr>
          <p:cNvPr id="3" name="Subtítulo 2">
            <a:extLst>
              <a:ext uri="{FF2B5EF4-FFF2-40B4-BE49-F238E27FC236}">
                <a16:creationId xmlns:a16="http://schemas.microsoft.com/office/drawing/2014/main" id="{903DF3E6-EED6-567D-6C36-B6A82B346EC5}"/>
              </a:ext>
            </a:extLst>
          </p:cNvPr>
          <p:cNvSpPr>
            <a:spLocks noGrp="1"/>
          </p:cNvSpPr>
          <p:nvPr>
            <p:ph type="subTitle" idx="1"/>
          </p:nvPr>
        </p:nvSpPr>
        <p:spPr>
          <a:xfrm>
            <a:off x="1527048" y="4599432"/>
            <a:ext cx="9144000" cy="1227520"/>
          </a:xfrm>
        </p:spPr>
        <p:txBody>
          <a:bodyPr>
            <a:normAutofit/>
          </a:bodyPr>
          <a:lstStyle/>
          <a:p>
            <a:r>
              <a:rPr lang="es-CO" dirty="0">
                <a:solidFill>
                  <a:schemeClr val="bg1"/>
                </a:solidFill>
              </a:rPr>
              <a:t>Jessica Jineth Ruiz Rincón.</a:t>
            </a:r>
          </a:p>
        </p:txBody>
      </p:sp>
      <p:sp>
        <p:nvSpPr>
          <p:cNvPr id="29"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16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36D2D8CF-A6E7-58DD-3726-00075B4D800B}"/>
              </a:ext>
            </a:extLst>
          </p:cNvPr>
          <p:cNvGraphicFramePr>
            <a:graphicFrameLocks noGrp="1"/>
          </p:cNvGraphicFramePr>
          <p:nvPr>
            <p:ph idx="1"/>
            <p:extLst>
              <p:ext uri="{D42A27DB-BD31-4B8C-83A1-F6EECF244321}">
                <p14:modId xmlns:p14="http://schemas.microsoft.com/office/powerpoint/2010/main" val="1967218153"/>
              </p:ext>
            </p:extLst>
          </p:nvPr>
        </p:nvGraphicFramePr>
        <p:xfrm>
          <a:off x="838200" y="1825625"/>
          <a:ext cx="10515600" cy="350520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98327379"/>
                    </a:ext>
                  </a:extLst>
                </a:gridCol>
                <a:gridCol w="3505200">
                  <a:extLst>
                    <a:ext uri="{9D8B030D-6E8A-4147-A177-3AD203B41FA5}">
                      <a16:colId xmlns:a16="http://schemas.microsoft.com/office/drawing/2014/main" val="1434264810"/>
                    </a:ext>
                  </a:extLst>
                </a:gridCol>
                <a:gridCol w="3505200">
                  <a:extLst>
                    <a:ext uri="{9D8B030D-6E8A-4147-A177-3AD203B41FA5}">
                      <a16:colId xmlns:a16="http://schemas.microsoft.com/office/drawing/2014/main" val="1411368412"/>
                    </a:ext>
                  </a:extLst>
                </a:gridCol>
              </a:tblGrid>
              <a:tr h="370840">
                <a:tc gridSpan="3">
                  <a:txBody>
                    <a:bodyPr/>
                    <a:lstStyle/>
                    <a:p>
                      <a:pPr algn="ctr"/>
                      <a:r>
                        <a:rPr lang="es-CO" dirty="0"/>
                        <a:t>Cronograma</a:t>
                      </a:r>
                    </a:p>
                  </a:txBody>
                  <a:tcPr anchor="ctr"/>
                </a:tc>
                <a:tc hMerge="1">
                  <a:txBody>
                    <a:bodyPr/>
                    <a:lstStyle/>
                    <a:p>
                      <a:endParaRPr lang="es-CO"/>
                    </a:p>
                  </a:txBody>
                  <a:tcPr/>
                </a:tc>
                <a:tc hMerge="1">
                  <a:txBody>
                    <a:bodyPr/>
                    <a:lstStyle/>
                    <a:p>
                      <a:endParaRPr lang="es-CO" dirty="0"/>
                    </a:p>
                  </a:txBody>
                  <a:tcPr/>
                </a:tc>
                <a:extLst>
                  <a:ext uri="{0D108BD9-81ED-4DB2-BD59-A6C34878D82A}">
                    <a16:rowId xmlns:a16="http://schemas.microsoft.com/office/drawing/2014/main" val="2527101300"/>
                  </a:ext>
                </a:extLst>
              </a:tr>
              <a:tr h="370840">
                <a:tc>
                  <a:txBody>
                    <a:bodyPr/>
                    <a:lstStyle/>
                    <a:p>
                      <a:pPr algn="ctr"/>
                      <a:r>
                        <a:rPr lang="es-CO" dirty="0"/>
                        <a:t>Modulo </a:t>
                      </a:r>
                    </a:p>
                  </a:txBody>
                  <a:tcPr anchor="ctr"/>
                </a:tc>
                <a:tc>
                  <a:txBody>
                    <a:bodyPr/>
                    <a:lstStyle/>
                    <a:p>
                      <a:pPr algn="ctr"/>
                      <a:r>
                        <a:rPr lang="es-CO" dirty="0"/>
                        <a:t>Fecha inicio</a:t>
                      </a:r>
                    </a:p>
                  </a:txBody>
                  <a:tcPr anchor="ctr"/>
                </a:tc>
                <a:tc>
                  <a:txBody>
                    <a:bodyPr/>
                    <a:lstStyle/>
                    <a:p>
                      <a:pPr algn="ctr"/>
                      <a:r>
                        <a:rPr lang="es-CO" dirty="0"/>
                        <a:t>Fecha limite</a:t>
                      </a:r>
                    </a:p>
                  </a:txBody>
                  <a:tcPr anchor="ctr"/>
                </a:tc>
                <a:extLst>
                  <a:ext uri="{0D108BD9-81ED-4DB2-BD59-A6C34878D82A}">
                    <a16:rowId xmlns:a16="http://schemas.microsoft.com/office/drawing/2014/main" val="3563788330"/>
                  </a:ext>
                </a:extLst>
              </a:tr>
              <a:tr h="370840">
                <a:tc>
                  <a:txBody>
                    <a:bodyPr/>
                    <a:lstStyle/>
                    <a:p>
                      <a:r>
                        <a:rPr lang="es-CO" dirty="0"/>
                        <a:t>Gestión de cultivo</a:t>
                      </a:r>
                    </a:p>
                  </a:txBody>
                  <a:tcPr/>
                </a:tc>
                <a:tc>
                  <a:txBody>
                    <a:bodyPr/>
                    <a:lstStyle/>
                    <a:p>
                      <a:r>
                        <a:rPr lang="es-CO" dirty="0"/>
                        <a:t>20/03/2025</a:t>
                      </a:r>
                    </a:p>
                  </a:txBody>
                  <a:tcPr/>
                </a:tc>
                <a:tc>
                  <a:txBody>
                    <a:bodyPr/>
                    <a:lstStyle/>
                    <a:p>
                      <a:r>
                        <a:rPr lang="es-CO" dirty="0"/>
                        <a:t>27/03/2025</a:t>
                      </a:r>
                    </a:p>
                  </a:txBody>
                  <a:tcPr/>
                </a:tc>
                <a:extLst>
                  <a:ext uri="{0D108BD9-81ED-4DB2-BD59-A6C34878D82A}">
                    <a16:rowId xmlns:a16="http://schemas.microsoft.com/office/drawing/2014/main" val="888677250"/>
                  </a:ext>
                </a:extLst>
              </a:tr>
              <a:tr h="370840">
                <a:tc>
                  <a:txBody>
                    <a:bodyPr/>
                    <a:lstStyle/>
                    <a:p>
                      <a:r>
                        <a:rPr lang="es-CO" dirty="0"/>
                        <a:t>Monitoreo de agua y solución</a:t>
                      </a:r>
                    </a:p>
                  </a:txBody>
                  <a:tcPr/>
                </a:tc>
                <a:tc>
                  <a:txBody>
                    <a:bodyPr/>
                    <a:lstStyle/>
                    <a:p>
                      <a:r>
                        <a:rPr lang="es-CO" dirty="0"/>
                        <a:t>27/03/2025</a:t>
                      </a:r>
                    </a:p>
                  </a:txBody>
                  <a:tcPr/>
                </a:tc>
                <a:tc>
                  <a:txBody>
                    <a:bodyPr/>
                    <a:lstStyle/>
                    <a:p>
                      <a:r>
                        <a:rPr lang="es-CO" dirty="0"/>
                        <a:t>03/04/2025</a:t>
                      </a:r>
                    </a:p>
                  </a:txBody>
                  <a:tcPr/>
                </a:tc>
                <a:extLst>
                  <a:ext uri="{0D108BD9-81ED-4DB2-BD59-A6C34878D82A}">
                    <a16:rowId xmlns:a16="http://schemas.microsoft.com/office/drawing/2014/main" val="1528766337"/>
                  </a:ext>
                </a:extLst>
              </a:tr>
              <a:tr h="370840">
                <a:tc>
                  <a:txBody>
                    <a:bodyPr/>
                    <a:lstStyle/>
                    <a:p>
                      <a:r>
                        <a:rPr lang="es-CO" dirty="0"/>
                        <a:t>Nutrientes y compuestos químicos</a:t>
                      </a:r>
                    </a:p>
                  </a:txBody>
                  <a:tcPr/>
                </a:tc>
                <a:tc>
                  <a:txBody>
                    <a:bodyPr/>
                    <a:lstStyle/>
                    <a:p>
                      <a:r>
                        <a:rPr lang="es-CO" dirty="0"/>
                        <a:t>03/04/2025</a:t>
                      </a:r>
                    </a:p>
                  </a:txBody>
                  <a:tcPr/>
                </a:tc>
                <a:tc>
                  <a:txBody>
                    <a:bodyPr/>
                    <a:lstStyle/>
                    <a:p>
                      <a:r>
                        <a:rPr lang="es-CO" dirty="0"/>
                        <a:t>10/04/2025</a:t>
                      </a:r>
                    </a:p>
                  </a:txBody>
                  <a:tcPr/>
                </a:tc>
                <a:extLst>
                  <a:ext uri="{0D108BD9-81ED-4DB2-BD59-A6C34878D82A}">
                    <a16:rowId xmlns:a16="http://schemas.microsoft.com/office/drawing/2014/main" val="3612641213"/>
                  </a:ext>
                </a:extLst>
              </a:tr>
              <a:tr h="370840">
                <a:tc>
                  <a:txBody>
                    <a:bodyPr/>
                    <a:lstStyle/>
                    <a:p>
                      <a:r>
                        <a:rPr lang="es-CO" dirty="0"/>
                        <a:t>Control de plagas y enfermedades</a:t>
                      </a:r>
                    </a:p>
                  </a:txBody>
                  <a:tcPr/>
                </a:tc>
                <a:tc>
                  <a:txBody>
                    <a:bodyPr/>
                    <a:lstStyle/>
                    <a:p>
                      <a:r>
                        <a:rPr lang="es-CO" dirty="0"/>
                        <a:t>10/04/2025</a:t>
                      </a:r>
                    </a:p>
                  </a:txBody>
                  <a:tcPr/>
                </a:tc>
                <a:tc>
                  <a:txBody>
                    <a:bodyPr/>
                    <a:lstStyle/>
                    <a:p>
                      <a:r>
                        <a:rPr lang="es-CO" dirty="0"/>
                        <a:t>17/04/2025</a:t>
                      </a:r>
                    </a:p>
                  </a:txBody>
                  <a:tcPr/>
                </a:tc>
                <a:extLst>
                  <a:ext uri="{0D108BD9-81ED-4DB2-BD59-A6C34878D82A}">
                    <a16:rowId xmlns:a16="http://schemas.microsoft.com/office/drawing/2014/main" val="912321461"/>
                  </a:ext>
                </a:extLst>
              </a:tr>
              <a:tr h="370840">
                <a:tc>
                  <a:txBody>
                    <a:bodyPr/>
                    <a:lstStyle/>
                    <a:p>
                      <a:r>
                        <a:rPr lang="es-CO" dirty="0"/>
                        <a:t>Interfaz de usuario</a:t>
                      </a:r>
                    </a:p>
                  </a:txBody>
                  <a:tcPr/>
                </a:tc>
                <a:tc>
                  <a:txBody>
                    <a:bodyPr/>
                    <a:lstStyle/>
                    <a:p>
                      <a:r>
                        <a:rPr lang="es-CO" dirty="0"/>
                        <a:t>17/04/2025</a:t>
                      </a:r>
                    </a:p>
                  </a:txBody>
                  <a:tcPr/>
                </a:tc>
                <a:tc>
                  <a:txBody>
                    <a:bodyPr/>
                    <a:lstStyle/>
                    <a:p>
                      <a:r>
                        <a:rPr lang="es-CO" dirty="0"/>
                        <a:t>24/04/2025</a:t>
                      </a:r>
                    </a:p>
                  </a:txBody>
                  <a:tcPr/>
                </a:tc>
                <a:extLst>
                  <a:ext uri="{0D108BD9-81ED-4DB2-BD59-A6C34878D82A}">
                    <a16:rowId xmlns:a16="http://schemas.microsoft.com/office/drawing/2014/main" val="3511578240"/>
                  </a:ext>
                </a:extLst>
              </a:tr>
              <a:tr h="370840">
                <a:tc>
                  <a:txBody>
                    <a:bodyPr/>
                    <a:lstStyle/>
                    <a:p>
                      <a:r>
                        <a:rPr lang="es-CO" dirty="0"/>
                        <a:t>Verificaciones y depuraciones</a:t>
                      </a:r>
                    </a:p>
                  </a:txBody>
                  <a:tcPr/>
                </a:tc>
                <a:tc>
                  <a:txBody>
                    <a:bodyPr/>
                    <a:lstStyle/>
                    <a:p>
                      <a:r>
                        <a:rPr lang="es-CO" dirty="0"/>
                        <a:t>24/04/2025</a:t>
                      </a:r>
                    </a:p>
                  </a:txBody>
                  <a:tcPr/>
                </a:tc>
                <a:tc>
                  <a:txBody>
                    <a:bodyPr/>
                    <a:lstStyle/>
                    <a:p>
                      <a:r>
                        <a:rPr lang="es-CO" dirty="0"/>
                        <a:t>01/05/2025</a:t>
                      </a:r>
                    </a:p>
                  </a:txBody>
                  <a:tcPr/>
                </a:tc>
                <a:extLst>
                  <a:ext uri="{0D108BD9-81ED-4DB2-BD59-A6C34878D82A}">
                    <a16:rowId xmlns:a16="http://schemas.microsoft.com/office/drawing/2014/main" val="3026527161"/>
                  </a:ext>
                </a:extLst>
              </a:tr>
            </a:tbl>
          </a:graphicData>
        </a:graphic>
      </p:graphicFrame>
    </p:spTree>
    <p:extLst>
      <p:ext uri="{BB962C8B-B14F-4D97-AF65-F5344CB8AC3E}">
        <p14:creationId xmlns:p14="http://schemas.microsoft.com/office/powerpoint/2010/main" val="3814774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5BE5485-03C3-4727-F984-D4848F49158A}"/>
              </a:ext>
            </a:extLst>
          </p:cNvPr>
          <p:cNvSpPr>
            <a:spLocks noGrp="1"/>
          </p:cNvSpPr>
          <p:nvPr>
            <p:ph type="title"/>
          </p:nvPr>
        </p:nvSpPr>
        <p:spPr>
          <a:xfrm>
            <a:off x="332509" y="1070264"/>
            <a:ext cx="11149446" cy="4000500"/>
          </a:xfrm>
        </p:spPr>
        <p:txBody>
          <a:bodyPr vert="horz" lIns="91440" tIns="45720" rIns="91440" bIns="45720" rtlCol="0" anchor="ctr">
            <a:noAutofit/>
          </a:bodyPr>
          <a:lstStyle/>
          <a:p>
            <a:pPr algn="ctr"/>
            <a:r>
              <a:rPr lang="en-US" sz="20000" b="1" kern="1200" spc="50" dirty="0">
                <a:ln w="9525" cmpd="sng">
                  <a:solidFill>
                    <a:schemeClr val="accent1"/>
                  </a:solidFill>
                  <a:prstDash val="solid"/>
                </a:ln>
                <a:solidFill>
                  <a:srgbClr val="FFFFFF"/>
                </a:solidFill>
                <a:effectLst>
                  <a:glow rad="38100">
                    <a:schemeClr val="accent1">
                      <a:alpha val="40000"/>
                    </a:schemeClr>
                  </a:glow>
                </a:effectLst>
                <a:latin typeface="+mj-lt"/>
                <a:ea typeface="+mj-ea"/>
                <a:cs typeface="+mj-cs"/>
              </a:rPr>
              <a:t>GRACIAS</a:t>
            </a:r>
          </a:p>
        </p:txBody>
      </p:sp>
    </p:spTree>
    <p:extLst>
      <p:ext uri="{BB962C8B-B14F-4D97-AF65-F5344CB8AC3E}">
        <p14:creationId xmlns:p14="http://schemas.microsoft.com/office/powerpoint/2010/main" val="537212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descr="Por qué el tomate es considerado una fruta y no una verdura? | Cómo">
            <a:extLst>
              <a:ext uri="{FF2B5EF4-FFF2-40B4-BE49-F238E27FC236}">
                <a16:creationId xmlns:a16="http://schemas.microsoft.com/office/drawing/2014/main" id="{BA5B02F2-BD37-0ED3-9985-A21F0B5BF9A9}"/>
              </a:ext>
            </a:extLst>
          </p:cNvPr>
          <p:cNvPicPr>
            <a:picLocks noChangeAspect="1" noChangeArrowheads="1"/>
          </p:cNvPicPr>
          <p:nvPr/>
        </p:nvPicPr>
        <p:blipFill>
          <a:blip r:embed="rId2">
            <a:duotone>
              <a:prstClr val="black"/>
              <a:schemeClr val="accent1">
                <a:lumMod val="60000"/>
                <a:lumOff val="40000"/>
                <a:tint val="45000"/>
                <a:satMod val="400000"/>
              </a:schemeClr>
            </a:duotone>
            <a:extLst>
              <a:ext uri="{28A0092B-C50C-407E-A947-70E740481C1C}">
                <a14:useLocalDpi xmlns:a14="http://schemas.microsoft.com/office/drawing/2010/main" val="0"/>
              </a:ext>
            </a:extLst>
          </a:blip>
          <a:srcRect b="15730"/>
          <a:stretch/>
        </p:blipFill>
        <p:spPr bwMode="auto">
          <a:xfrm>
            <a:off x="1"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1046" name="Freeform: Shape 1045">
            <a:extLst>
              <a:ext uri="{FF2B5EF4-FFF2-40B4-BE49-F238E27FC236}">
                <a16:creationId xmlns:a16="http://schemas.microsoft.com/office/drawing/2014/main" id="{C74F2646-08C7-4051-81DA-751C43A03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47">
            <a:extLst>
              <a:ext uri="{FF2B5EF4-FFF2-40B4-BE49-F238E27FC236}">
                <a16:creationId xmlns:a16="http://schemas.microsoft.com/office/drawing/2014/main" id="{DCD6552F-C98B-4FBA-842F-3EF2D5AC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59781DA5-E947-F4BC-BE73-E11EA8EAAC2F}"/>
              </a:ext>
            </a:extLst>
          </p:cNvPr>
          <p:cNvSpPr>
            <a:spLocks noGrp="1"/>
          </p:cNvSpPr>
          <p:nvPr>
            <p:ph type="title"/>
          </p:nvPr>
        </p:nvSpPr>
        <p:spPr>
          <a:xfrm>
            <a:off x="1215900" y="1071349"/>
            <a:ext cx="5886449" cy="1211475"/>
          </a:xfrm>
        </p:spPr>
        <p:txBody>
          <a:bodyPr>
            <a:normAutofit/>
          </a:bodyPr>
          <a:lstStyle/>
          <a:p>
            <a:pPr algn="ctr"/>
            <a:r>
              <a:rPr lang="es-CO" sz="3600"/>
              <a:t>PROBLEMA Y SOLUCION.</a:t>
            </a:r>
            <a:endParaRPr lang="es-CO" sz="3600" dirty="0"/>
          </a:p>
        </p:txBody>
      </p:sp>
      <p:sp>
        <p:nvSpPr>
          <p:cNvPr id="1050"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A8F9CAC-4707-234B-9B60-B210684C987C}"/>
              </a:ext>
            </a:extLst>
          </p:cNvPr>
          <p:cNvSpPr>
            <a:spLocks noGrp="1"/>
          </p:cNvSpPr>
          <p:nvPr>
            <p:ph idx="1"/>
          </p:nvPr>
        </p:nvSpPr>
        <p:spPr>
          <a:xfrm>
            <a:off x="1283384" y="2419350"/>
            <a:ext cx="5751481" cy="3237647"/>
          </a:xfrm>
        </p:spPr>
        <p:txBody>
          <a:bodyPr anchor="ctr">
            <a:normAutofit/>
          </a:bodyPr>
          <a:lstStyle/>
          <a:p>
            <a:pPr marL="0" indent="0">
              <a:buNone/>
            </a:pPr>
            <a:r>
              <a:rPr lang="es-ES" sz="1700" dirty="0"/>
              <a:t>Este proyecto busca desarrollar un software que proporcione la información necesaria para cultivar tomate mediante hidroponía, un sistema de cultivo sin suelo en el que las plantas se desarrollan en agua con nutrientes. A pesar de ser una técnica eficiente, muchas personas desconocen la hidroponía, ya que tradicionalmente se ha enseñado la siembra en suelo terrestre. El software ayudará a agilizar los procesos de producción y mejorar la calidad del producto, permitiendo a los usuarios conocer la cantidad exacta de nutrientes necesarios para las plantas, el control de variables como agua, temperatura, pH y humedad, y las mejores condiciones para un cultivo saludable.</a:t>
            </a:r>
            <a:endParaRPr lang="es-CO" sz="1700" dirty="0"/>
          </a:p>
        </p:txBody>
      </p:sp>
    </p:spTree>
    <p:extLst>
      <p:ext uri="{BB962C8B-B14F-4D97-AF65-F5344CB8AC3E}">
        <p14:creationId xmlns:p14="http://schemas.microsoft.com/office/powerpoint/2010/main" val="1472836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5B347C4E-4265-5B0D-AEA9-C6D8F4598A5C}"/>
              </a:ext>
            </a:extLst>
          </p:cNvPr>
          <p:cNvPicPr>
            <a:picLocks noChangeAspect="1"/>
          </p:cNvPicPr>
          <p:nvPr/>
        </p:nvPicPr>
        <p:blipFill>
          <a:blip r:embed="rId2">
            <a:alphaModFix amt="50000"/>
          </a:blip>
          <a:srcRect t="2" r="-1" b="7381"/>
          <a:stretch/>
        </p:blipFill>
        <p:spPr>
          <a:xfrm>
            <a:off x="20" y="10"/>
            <a:ext cx="12188930" cy="6857990"/>
          </a:xfrm>
          <a:prstGeom prst="rect">
            <a:avLst/>
          </a:prstGeom>
        </p:spPr>
      </p:pic>
      <p:sp>
        <p:nvSpPr>
          <p:cNvPr id="2" name="Título 1">
            <a:extLst>
              <a:ext uri="{FF2B5EF4-FFF2-40B4-BE49-F238E27FC236}">
                <a16:creationId xmlns:a16="http://schemas.microsoft.com/office/drawing/2014/main" id="{95D343A0-2ADD-5FA9-710D-FBC1BA026192}"/>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10000" dirty="0" err="1">
                <a:ln>
                  <a:solidFill>
                    <a:schemeClr val="bg1"/>
                  </a:solidFill>
                </a:ln>
                <a:solidFill>
                  <a:schemeClr val="bg1"/>
                </a:solidFill>
                <a:effectLst>
                  <a:glow rad="139700">
                    <a:schemeClr val="accent2">
                      <a:satMod val="175000"/>
                      <a:alpha val="40000"/>
                    </a:schemeClr>
                  </a:glow>
                </a:effectLst>
              </a:rPr>
              <a:t>Módulos</a:t>
            </a:r>
            <a:endParaRPr lang="en-US" sz="10000" dirty="0">
              <a:ln>
                <a:solidFill>
                  <a:schemeClr val="bg1"/>
                </a:solidFill>
              </a:ln>
              <a:solidFill>
                <a:schemeClr val="bg1"/>
              </a:solidFill>
              <a:effectLst>
                <a:glow rad="139700">
                  <a:schemeClr val="accent2">
                    <a:satMod val="175000"/>
                    <a:alpha val="40000"/>
                  </a:schemeClr>
                </a:glow>
              </a:effectLst>
            </a:endParaRP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93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53">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5">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9" name="Oval 58">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9" name="Straight Connector 68">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4" name="Rectangle 73">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7" name="Straight Connector 76">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ítulo 1">
            <a:extLst>
              <a:ext uri="{FF2B5EF4-FFF2-40B4-BE49-F238E27FC236}">
                <a16:creationId xmlns:a16="http://schemas.microsoft.com/office/drawing/2014/main" id="{3E78F8A8-9710-2958-F91E-B752727D6BA7}"/>
              </a:ext>
            </a:extLst>
          </p:cNvPr>
          <p:cNvSpPr>
            <a:spLocks noGrp="1"/>
          </p:cNvSpPr>
          <p:nvPr>
            <p:ph type="title"/>
          </p:nvPr>
        </p:nvSpPr>
        <p:spPr>
          <a:xfrm>
            <a:off x="630935" y="4018137"/>
            <a:ext cx="5071221" cy="2129586"/>
          </a:xfrm>
          <a:noFill/>
        </p:spPr>
        <p:txBody>
          <a:bodyPr anchor="t">
            <a:normAutofit/>
          </a:bodyPr>
          <a:lstStyle/>
          <a:p>
            <a:r>
              <a:rPr lang="es-CO" sz="4800" b="1"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Gestión de Cultivo</a:t>
            </a:r>
            <a:endParaRPr lang="es-CO" sz="4800">
              <a:solidFill>
                <a:schemeClr val="bg1"/>
              </a:solidFill>
            </a:endParaRPr>
          </a:p>
        </p:txBody>
      </p:sp>
      <p:pic>
        <p:nvPicPr>
          <p:cNvPr id="6" name="Imagen 5">
            <a:extLst>
              <a:ext uri="{FF2B5EF4-FFF2-40B4-BE49-F238E27FC236}">
                <a16:creationId xmlns:a16="http://schemas.microsoft.com/office/drawing/2014/main" id="{743C8B84-F392-798C-EBBA-F654DC8BD49B}"/>
              </a:ext>
            </a:extLst>
          </p:cNvPr>
          <p:cNvPicPr>
            <a:picLocks noChangeAspect="1"/>
          </p:cNvPicPr>
          <p:nvPr/>
        </p:nvPicPr>
        <p:blipFill>
          <a:blip r:embed="rId2"/>
          <a:stretch>
            <a:fillRect/>
          </a:stretch>
        </p:blipFill>
        <p:spPr>
          <a:xfrm>
            <a:off x="2803888" y="617779"/>
            <a:ext cx="6498007" cy="3265248"/>
          </a:xfrm>
          <a:prstGeom prst="rect">
            <a:avLst/>
          </a:prstGeom>
        </p:spPr>
      </p:pic>
      <p:grpSp>
        <p:nvGrpSpPr>
          <p:cNvPr id="82" name="Group 81">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83" name="Straight Connector 82">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88" name="Oval 87">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A1FA3DBB-4FD8-DCD8-B0F1-4EC911F7CEA6}"/>
              </a:ext>
            </a:extLst>
          </p:cNvPr>
          <p:cNvSpPr>
            <a:spLocks noGrp="1"/>
          </p:cNvSpPr>
          <p:nvPr>
            <p:ph idx="1"/>
          </p:nvPr>
        </p:nvSpPr>
        <p:spPr>
          <a:xfrm>
            <a:off x="5925304" y="4018143"/>
            <a:ext cx="5549111" cy="2129599"/>
          </a:xfrm>
          <a:noFill/>
        </p:spPr>
        <p:txBody>
          <a:bodyPr anchor="t">
            <a:normAutofit/>
          </a:bodyPr>
          <a:lstStyle/>
          <a:p>
            <a:pPr marL="0" indent="0">
              <a:buNone/>
            </a:pPr>
            <a:r>
              <a:rPr lang="es-CO" sz="18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Permite al usuario registrar, gestionar sobre el tomate control de la cantidad de plantas, espacios y distribución registro de fechas de siembra, trasplante, cosecha, tipo de sistemas hidropónicos.</a:t>
            </a:r>
          </a:p>
          <a:p>
            <a:endParaRPr lang="es-CO" sz="1800">
              <a:solidFill>
                <a:schemeClr val="bg1"/>
              </a:solidFill>
            </a:endParaRPr>
          </a:p>
        </p:txBody>
      </p:sp>
    </p:spTree>
    <p:extLst>
      <p:ext uri="{BB962C8B-B14F-4D97-AF65-F5344CB8AC3E}">
        <p14:creationId xmlns:p14="http://schemas.microsoft.com/office/powerpoint/2010/main" val="69702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854FE7A-AD55-3994-41C4-1838513A0195}"/>
              </a:ext>
            </a:extLst>
          </p:cNvPr>
          <p:cNvSpPr>
            <a:spLocks noGrp="1"/>
          </p:cNvSpPr>
          <p:nvPr>
            <p:ph type="title"/>
          </p:nvPr>
        </p:nvSpPr>
        <p:spPr>
          <a:xfrm>
            <a:off x="761800" y="762001"/>
            <a:ext cx="5334197" cy="1708242"/>
          </a:xfrm>
        </p:spPr>
        <p:txBody>
          <a:bodyPr anchor="ctr">
            <a:normAutofit/>
          </a:bodyPr>
          <a:lstStyle/>
          <a:p>
            <a:r>
              <a:rPr lang="es-CO" sz="40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Monitoreo de Agua y Solución Nutritiva</a:t>
            </a:r>
            <a:endParaRPr lang="es-CO" sz="4000" dirty="0">
              <a:solidFill>
                <a:schemeClr val="bg1"/>
              </a:solidFill>
            </a:endParaRPr>
          </a:p>
        </p:txBody>
      </p:sp>
      <p:sp>
        <p:nvSpPr>
          <p:cNvPr id="3" name="Marcador de contenido 2">
            <a:extLst>
              <a:ext uri="{FF2B5EF4-FFF2-40B4-BE49-F238E27FC236}">
                <a16:creationId xmlns:a16="http://schemas.microsoft.com/office/drawing/2014/main" id="{14280341-DE03-E374-43BA-A4795546DB50}"/>
              </a:ext>
            </a:extLst>
          </p:cNvPr>
          <p:cNvSpPr>
            <a:spLocks noGrp="1"/>
          </p:cNvSpPr>
          <p:nvPr>
            <p:ph idx="1"/>
          </p:nvPr>
        </p:nvSpPr>
        <p:spPr>
          <a:xfrm>
            <a:off x="761800" y="2470244"/>
            <a:ext cx="5334197" cy="3769835"/>
          </a:xfrm>
        </p:spPr>
        <p:txBody>
          <a:bodyPr anchor="ctr">
            <a:normAutofit/>
          </a:bodyPr>
          <a:lstStyle/>
          <a:p>
            <a:pPr marL="0" indent="0">
              <a:buNone/>
            </a:pPr>
            <a:r>
              <a:rPr lang="es-CO" sz="2000"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E</a:t>
            </a:r>
            <a:r>
              <a:rPr lang="es-CO" sz="2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s necesario el Monitoreo del pH y la conductividad eléctrica (EC) del agua. Calcular automáticamente de la cantidad de nutrientes a disolver en base a la cantidad de agua. Alertar si los niveles de nutrientes o pH están fuera del rango óptimo.</a:t>
            </a:r>
          </a:p>
          <a:p>
            <a:endParaRPr lang="es-CO" sz="2000" dirty="0"/>
          </a:p>
        </p:txBody>
      </p:sp>
      <p:pic>
        <p:nvPicPr>
          <p:cNvPr id="12" name="Picture 4" descr="Fórmulas químicas escritas en papel">
            <a:extLst>
              <a:ext uri="{FF2B5EF4-FFF2-40B4-BE49-F238E27FC236}">
                <a16:creationId xmlns:a16="http://schemas.microsoft.com/office/drawing/2014/main" id="{56E7EC79-05FF-D1BD-2687-99B30EDB920C}"/>
              </a:ext>
            </a:extLst>
          </p:cNvPr>
          <p:cNvPicPr>
            <a:picLocks noChangeAspect="1"/>
          </p:cNvPicPr>
          <p:nvPr/>
        </p:nvPicPr>
        <p:blipFill>
          <a:blip r:embed="rId2"/>
          <a:srcRect l="27931" r="28386"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410663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1175701F-6C3A-1EC6-4586-AC2C943A6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676" y="2959453"/>
            <a:ext cx="3874124" cy="1052559"/>
          </a:xfrm>
          <a:prstGeom prst="rect">
            <a:avLst/>
          </a:prstGeom>
        </p:spPr>
      </p:pic>
      <p:pic>
        <p:nvPicPr>
          <p:cNvPr id="7" name="Imagen 6">
            <a:extLst>
              <a:ext uri="{FF2B5EF4-FFF2-40B4-BE49-F238E27FC236}">
                <a16:creationId xmlns:a16="http://schemas.microsoft.com/office/drawing/2014/main" id="{5AD83D36-CB8A-4902-87F3-882D4792E1A1}"/>
              </a:ext>
            </a:extLst>
          </p:cNvPr>
          <p:cNvPicPr>
            <a:picLocks noChangeAspect="1"/>
          </p:cNvPicPr>
          <p:nvPr/>
        </p:nvPicPr>
        <p:blipFill>
          <a:blip r:embed="rId3"/>
          <a:stretch>
            <a:fillRect/>
          </a:stretch>
        </p:blipFill>
        <p:spPr>
          <a:xfrm>
            <a:off x="621676" y="4346979"/>
            <a:ext cx="3874124" cy="1123495"/>
          </a:xfrm>
          <a:prstGeom prst="rect">
            <a:avLst/>
          </a:prstGeom>
        </p:spPr>
      </p:pic>
      <p:sp>
        <p:nvSpPr>
          <p:cNvPr id="18" name="Right Triangle 13">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029" y="623275"/>
            <a:ext cx="6570797"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0E80190-C24F-CEB7-A341-E3B2BB86E18C}"/>
              </a:ext>
            </a:extLst>
          </p:cNvPr>
          <p:cNvSpPr>
            <a:spLocks noGrp="1"/>
          </p:cNvSpPr>
          <p:nvPr>
            <p:ph type="title"/>
          </p:nvPr>
        </p:nvSpPr>
        <p:spPr>
          <a:xfrm>
            <a:off x="5465659" y="1188637"/>
            <a:ext cx="5642312" cy="1597228"/>
          </a:xfrm>
        </p:spPr>
        <p:txBody>
          <a:bodyPr>
            <a:normAutofit/>
          </a:bodyPr>
          <a:lstStyle/>
          <a:p>
            <a:r>
              <a:rPr lang="es-CO" sz="3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Nutrientes y Compuestos Químicos:</a:t>
            </a:r>
            <a:endParaRPr lang="es-CO" sz="3800" dirty="0">
              <a:solidFill>
                <a:schemeClr val="bg1"/>
              </a:solidFill>
            </a:endParaRPr>
          </a:p>
        </p:txBody>
      </p:sp>
      <p:sp>
        <p:nvSpPr>
          <p:cNvPr id="3" name="Marcador de contenido 2">
            <a:extLst>
              <a:ext uri="{FF2B5EF4-FFF2-40B4-BE49-F238E27FC236}">
                <a16:creationId xmlns:a16="http://schemas.microsoft.com/office/drawing/2014/main" id="{0C1DE31A-BDC3-6CCF-C103-567AAB302E09}"/>
              </a:ext>
            </a:extLst>
          </p:cNvPr>
          <p:cNvSpPr>
            <a:spLocks noGrp="1"/>
          </p:cNvSpPr>
          <p:nvPr>
            <p:ph idx="1"/>
          </p:nvPr>
        </p:nvSpPr>
        <p:spPr>
          <a:xfrm>
            <a:off x="5465660" y="2998278"/>
            <a:ext cx="4505654" cy="2728198"/>
          </a:xfrm>
        </p:spPr>
        <p:txBody>
          <a:bodyPr anchor="t">
            <a:normAutofit/>
          </a:bodyPr>
          <a:lstStyle/>
          <a:p>
            <a:pPr marL="0" indent="0">
              <a:buNone/>
            </a:pPr>
            <a:r>
              <a:rPr lang="es-CO" sz="2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Tipo de base de datos con diferentes tipos de nutrientes y compuestos químicos. Informar las diferentes combinaciones de nutrientes según el tipo de cultivo y su fase de crecimiento (germinación, vegetativa, floración. Registrar de las soluciones preparadas y cantidades utilizadas.</a:t>
            </a:r>
          </a:p>
          <a:p>
            <a:endParaRPr lang="es-CO" sz="2000" dirty="0"/>
          </a:p>
        </p:txBody>
      </p:sp>
    </p:spTree>
    <p:extLst>
      <p:ext uri="{BB962C8B-B14F-4D97-AF65-F5344CB8AC3E}">
        <p14:creationId xmlns:p14="http://schemas.microsoft.com/office/powerpoint/2010/main" val="1994036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583A5-E4F6-977B-A143-783B593838AB}"/>
              </a:ext>
            </a:extLst>
          </p:cNvPr>
          <p:cNvSpPr>
            <a:spLocks noGrp="1"/>
          </p:cNvSpPr>
          <p:nvPr>
            <p:ph type="title"/>
          </p:nvPr>
        </p:nvSpPr>
        <p:spPr/>
        <p:txBody>
          <a:bodyPr/>
          <a:lstStyle/>
          <a:p>
            <a:r>
              <a:rPr lang="es-CO" dirty="0">
                <a:solidFill>
                  <a:schemeClr val="bg1"/>
                </a:solidFill>
              </a:rPr>
              <a:t>Control de Plagas y Enfermedades</a:t>
            </a:r>
            <a:br>
              <a:rPr lang="es-CO" dirty="0"/>
            </a:br>
            <a:endParaRPr lang="es-CO" dirty="0"/>
          </a:p>
        </p:txBody>
      </p:sp>
      <p:graphicFrame>
        <p:nvGraphicFramePr>
          <p:cNvPr id="17" name="Marcador de contenido 2">
            <a:extLst>
              <a:ext uri="{FF2B5EF4-FFF2-40B4-BE49-F238E27FC236}">
                <a16:creationId xmlns:a16="http://schemas.microsoft.com/office/drawing/2014/main" id="{E8068733-043C-2697-6D1B-BBBD3BF5C89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224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1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23">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5" name="Oval 24">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25">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27">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29">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5" name="Straight Connector 3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3" name="Straight Connector 4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ítulo 1">
            <a:extLst>
              <a:ext uri="{FF2B5EF4-FFF2-40B4-BE49-F238E27FC236}">
                <a16:creationId xmlns:a16="http://schemas.microsoft.com/office/drawing/2014/main" id="{29C8797A-E95B-B66E-2E58-3D24B17572FF}"/>
              </a:ext>
            </a:extLst>
          </p:cNvPr>
          <p:cNvSpPr>
            <a:spLocks noGrp="1"/>
          </p:cNvSpPr>
          <p:nvPr>
            <p:ph type="title"/>
          </p:nvPr>
        </p:nvSpPr>
        <p:spPr>
          <a:xfrm>
            <a:off x="630935" y="4018137"/>
            <a:ext cx="5071221" cy="2129586"/>
          </a:xfrm>
          <a:noFill/>
        </p:spPr>
        <p:txBody>
          <a:bodyPr anchor="t">
            <a:normAutofit/>
          </a:bodyPr>
          <a:lstStyle/>
          <a:p>
            <a:r>
              <a:rPr lang="es-ES" sz="4800">
                <a:solidFill>
                  <a:schemeClr val="bg1"/>
                </a:solidFill>
              </a:rPr>
              <a:t>Interfaz de Usuario (UI)</a:t>
            </a:r>
            <a:br>
              <a:rPr lang="es-ES" sz="4800">
                <a:solidFill>
                  <a:schemeClr val="bg1"/>
                </a:solidFill>
              </a:rPr>
            </a:br>
            <a:endParaRPr lang="es-CO" sz="4800">
              <a:solidFill>
                <a:schemeClr val="bg1"/>
              </a:solidFill>
            </a:endParaRPr>
          </a:p>
        </p:txBody>
      </p:sp>
      <p:pic>
        <p:nvPicPr>
          <p:cNvPr id="4" name="Imagen 3">
            <a:extLst>
              <a:ext uri="{FF2B5EF4-FFF2-40B4-BE49-F238E27FC236}">
                <a16:creationId xmlns:a16="http://schemas.microsoft.com/office/drawing/2014/main" id="{82DCD0B3-B47E-FE5E-D31A-CB16A7E0846E}"/>
              </a:ext>
            </a:extLst>
          </p:cNvPr>
          <p:cNvPicPr>
            <a:picLocks noChangeAspect="1"/>
          </p:cNvPicPr>
          <p:nvPr/>
        </p:nvPicPr>
        <p:blipFill>
          <a:blip r:embed="rId2"/>
          <a:stretch>
            <a:fillRect/>
          </a:stretch>
        </p:blipFill>
        <p:spPr>
          <a:xfrm>
            <a:off x="3150448" y="617779"/>
            <a:ext cx="5804886" cy="3265248"/>
          </a:xfrm>
          <a:prstGeom prst="rect">
            <a:avLst/>
          </a:prstGeom>
        </p:spPr>
      </p:pic>
      <p:grpSp>
        <p:nvGrpSpPr>
          <p:cNvPr id="48" name="Group 47">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9" name="Straight Connector 48">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4" name="Oval 53">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ABE9A28F-14B3-7D32-5C90-73895B9B2605}"/>
              </a:ext>
            </a:extLst>
          </p:cNvPr>
          <p:cNvSpPr>
            <a:spLocks noGrp="1"/>
          </p:cNvSpPr>
          <p:nvPr>
            <p:ph idx="1"/>
          </p:nvPr>
        </p:nvSpPr>
        <p:spPr>
          <a:xfrm>
            <a:off x="5925304" y="4018143"/>
            <a:ext cx="5549111" cy="2129599"/>
          </a:xfrm>
          <a:noFill/>
        </p:spPr>
        <p:txBody>
          <a:bodyPr anchor="t">
            <a:normAutofit/>
          </a:bodyPr>
          <a:lstStyle/>
          <a:p>
            <a:pPr marL="0" indent="0">
              <a:buNone/>
            </a:pPr>
            <a:r>
              <a:rPr lang="es-ES" sz="1800">
                <a:solidFill>
                  <a:schemeClr val="bg1"/>
                </a:solidFill>
              </a:rPr>
              <a:t>Dashboard central con todas las métricas importantes (temperatura, pH, cantidad de nutrientes, etc.).</a:t>
            </a:r>
          </a:p>
          <a:p>
            <a:pPr marL="0" indent="0">
              <a:buNone/>
            </a:pPr>
            <a:r>
              <a:rPr lang="es-ES" sz="1800">
                <a:solidFill>
                  <a:schemeClr val="bg1"/>
                </a:solidFill>
              </a:rPr>
              <a:t>Dashboard interfaz visual que muestra información clave sobre un tema en especifico</a:t>
            </a:r>
          </a:p>
          <a:p>
            <a:pPr marL="0" indent="0">
              <a:buNone/>
            </a:pPr>
            <a:r>
              <a:rPr lang="es-ES" sz="1800">
                <a:solidFill>
                  <a:schemeClr val="bg1"/>
                </a:solidFill>
              </a:rPr>
              <a:t>Acceso rápido a la información de cada cultivo.</a:t>
            </a:r>
          </a:p>
          <a:p>
            <a:endParaRPr lang="es-ES" sz="1800">
              <a:solidFill>
                <a:schemeClr val="bg1"/>
              </a:solidFill>
            </a:endParaRPr>
          </a:p>
          <a:p>
            <a:endParaRPr lang="es-CO" sz="1800">
              <a:solidFill>
                <a:schemeClr val="bg1"/>
              </a:solidFill>
            </a:endParaRPr>
          </a:p>
        </p:txBody>
      </p:sp>
    </p:spTree>
    <p:extLst>
      <p:ext uri="{BB962C8B-B14F-4D97-AF65-F5344CB8AC3E}">
        <p14:creationId xmlns:p14="http://schemas.microsoft.com/office/powerpoint/2010/main" val="4211511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cript de ordenador en una pantalla">
            <a:extLst>
              <a:ext uri="{FF2B5EF4-FFF2-40B4-BE49-F238E27FC236}">
                <a16:creationId xmlns:a16="http://schemas.microsoft.com/office/drawing/2014/main" id="{82193B62-3A59-91CB-A4A9-59217F500725}"/>
              </a:ext>
            </a:extLst>
          </p:cNvPr>
          <p:cNvPicPr>
            <a:picLocks noChangeAspect="1"/>
          </p:cNvPicPr>
          <p:nvPr/>
        </p:nvPicPr>
        <p:blipFill>
          <a:blip r:embed="rId2">
            <a:alphaModFix amt="35000"/>
          </a:blip>
          <a:srcRect t="7017" b="8713"/>
          <a:stretch/>
        </p:blipFill>
        <p:spPr>
          <a:xfrm>
            <a:off x="20" y="1"/>
            <a:ext cx="12191980" cy="6857999"/>
          </a:xfrm>
          <a:prstGeom prst="rect">
            <a:avLst/>
          </a:prstGeom>
        </p:spPr>
      </p:pic>
      <p:sp>
        <p:nvSpPr>
          <p:cNvPr id="2" name="Título 1">
            <a:extLst>
              <a:ext uri="{FF2B5EF4-FFF2-40B4-BE49-F238E27FC236}">
                <a16:creationId xmlns:a16="http://schemas.microsoft.com/office/drawing/2014/main" id="{DC5550CD-3BEE-DC67-E7D3-D86B74A30A4A}"/>
              </a:ext>
            </a:extLst>
          </p:cNvPr>
          <p:cNvSpPr>
            <a:spLocks noGrp="1"/>
          </p:cNvSpPr>
          <p:nvPr>
            <p:ph type="title"/>
          </p:nvPr>
        </p:nvSpPr>
        <p:spPr>
          <a:xfrm>
            <a:off x="838199" y="1065862"/>
            <a:ext cx="6052955" cy="4726276"/>
          </a:xfrm>
        </p:spPr>
        <p:txBody>
          <a:bodyPr>
            <a:normAutofit/>
          </a:bodyPr>
          <a:lstStyle/>
          <a:p>
            <a:pPr algn="r"/>
            <a:r>
              <a:rPr lang="es-ES" sz="7400">
                <a:ln w="22225">
                  <a:solidFill>
                    <a:srgbClr val="FFFFFF"/>
                  </a:solidFill>
                </a:ln>
                <a:noFill/>
                <a:latin typeface="Google Sans"/>
              </a:rPr>
              <a:t>L</a:t>
            </a:r>
            <a:r>
              <a:rPr lang="es-ES" sz="7400" b="0" i="0">
                <a:ln w="22225">
                  <a:solidFill>
                    <a:srgbClr val="FFFFFF"/>
                  </a:solidFill>
                </a:ln>
                <a:noFill/>
                <a:effectLst/>
                <a:latin typeface="Google Sans"/>
              </a:rPr>
              <a:t>enguajes de programación </a:t>
            </a:r>
            <a:endParaRPr lang="es-CO" sz="7400">
              <a:ln w="22225">
                <a:solidFill>
                  <a:srgbClr val="FFFFFF"/>
                </a:solidFill>
              </a:ln>
              <a:noFill/>
            </a:endParaRPr>
          </a:p>
        </p:txBody>
      </p:sp>
      <p:cxnSp>
        <p:nvCxnSpPr>
          <p:cNvPr id="16" name="Straight Connector 15">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5A9C68EE-AB28-E68F-CEF9-64663F8B5AE7}"/>
              </a:ext>
            </a:extLst>
          </p:cNvPr>
          <p:cNvSpPr>
            <a:spLocks noGrp="1"/>
          </p:cNvSpPr>
          <p:nvPr>
            <p:ph idx="1"/>
          </p:nvPr>
        </p:nvSpPr>
        <p:spPr>
          <a:xfrm>
            <a:off x="7534641" y="1065862"/>
            <a:ext cx="3860002" cy="4726276"/>
          </a:xfrm>
        </p:spPr>
        <p:txBody>
          <a:bodyPr anchor="ctr">
            <a:normAutofit/>
          </a:bodyPr>
          <a:lstStyle/>
          <a:p>
            <a:r>
              <a:rPr lang="es-ES" sz="2000" b="0" i="0">
                <a:solidFill>
                  <a:srgbClr val="FFFFFF"/>
                </a:solidFill>
                <a:effectLst/>
                <a:latin typeface="Google Sans"/>
              </a:rPr>
              <a:t>HTML</a:t>
            </a:r>
          </a:p>
          <a:p>
            <a:pPr marL="0" indent="0">
              <a:buNone/>
            </a:pPr>
            <a:r>
              <a:rPr lang="es-ES" sz="2000" b="0" i="0">
                <a:solidFill>
                  <a:srgbClr val="FFFFFF"/>
                </a:solidFill>
                <a:effectLst/>
                <a:latin typeface="Google Sans"/>
              </a:rPr>
              <a:t>Define la estructura y el significado del contenido web </a:t>
            </a:r>
          </a:p>
          <a:p>
            <a:r>
              <a:rPr lang="es-ES" sz="2000" b="0" i="0">
                <a:solidFill>
                  <a:srgbClr val="FFFFFF"/>
                </a:solidFill>
                <a:effectLst/>
                <a:latin typeface="Google Sans"/>
              </a:rPr>
              <a:t>CSS </a:t>
            </a:r>
          </a:p>
          <a:p>
            <a:pPr marL="0" indent="0">
              <a:buNone/>
            </a:pPr>
            <a:r>
              <a:rPr lang="es-ES" sz="2000" b="0" i="0">
                <a:solidFill>
                  <a:srgbClr val="FFFFFF"/>
                </a:solidFill>
                <a:effectLst/>
                <a:latin typeface="Google Sans"/>
              </a:rPr>
              <a:t>Define el aspecto de una página web</a:t>
            </a:r>
            <a:endParaRPr lang="es-ES" sz="2000">
              <a:solidFill>
                <a:srgbClr val="FFFFFF"/>
              </a:solidFill>
              <a:latin typeface="Google Sans"/>
            </a:endParaRPr>
          </a:p>
          <a:p>
            <a:r>
              <a:rPr lang="es-ES" sz="2000" b="0" i="0">
                <a:solidFill>
                  <a:srgbClr val="FFFFFF"/>
                </a:solidFill>
                <a:effectLst/>
                <a:latin typeface="Google Sans"/>
              </a:rPr>
              <a:t> JavaScript. </a:t>
            </a:r>
          </a:p>
          <a:p>
            <a:pPr marL="0" indent="0">
              <a:buNone/>
            </a:pPr>
            <a:r>
              <a:rPr lang="es-ES" sz="2000" b="0" i="0">
                <a:solidFill>
                  <a:srgbClr val="FFFFFF"/>
                </a:solidFill>
                <a:effectLst/>
                <a:latin typeface="Google Sans"/>
              </a:rPr>
              <a:t>Permite programar ciertas funcionalidades en el navegador como animaciones o validación de datos</a:t>
            </a:r>
          </a:p>
          <a:p>
            <a:pPr marL="0" indent="0">
              <a:buNone/>
            </a:pPr>
            <a:endParaRPr lang="es-CO" sz="2000">
              <a:solidFill>
                <a:srgbClr val="FFFFFF"/>
              </a:solidFill>
            </a:endParaRPr>
          </a:p>
        </p:txBody>
      </p:sp>
    </p:spTree>
    <p:extLst>
      <p:ext uri="{BB962C8B-B14F-4D97-AF65-F5344CB8AC3E}">
        <p14:creationId xmlns:p14="http://schemas.microsoft.com/office/powerpoint/2010/main" val="196175720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121</TotalTime>
  <Words>435</Words>
  <Application>Microsoft Office PowerPoint</Application>
  <PresentationFormat>Panorámica</PresentationFormat>
  <Paragraphs>49</Paragraphs>
  <Slides>11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Aptos</vt:lpstr>
      <vt:lpstr>Aptos Display</vt:lpstr>
      <vt:lpstr>Arial</vt:lpstr>
      <vt:lpstr>Google Sans</vt:lpstr>
      <vt:lpstr>Tema de Office</vt:lpstr>
      <vt:lpstr>Software hidropónico de tomate.</vt:lpstr>
      <vt:lpstr>PROBLEMA Y SOLUCION.</vt:lpstr>
      <vt:lpstr>Módulos</vt:lpstr>
      <vt:lpstr>Gestión de Cultivo</vt:lpstr>
      <vt:lpstr>Monitoreo de Agua y Solución Nutritiva</vt:lpstr>
      <vt:lpstr>Nutrientes y Compuestos Químicos:</vt:lpstr>
      <vt:lpstr>Control de Plagas y Enfermedades </vt:lpstr>
      <vt:lpstr>Interfaz de Usuario (UI) </vt:lpstr>
      <vt:lpstr>Lenguajes de programación </vt:lpstr>
      <vt:lpstr>Presentación de PowerPoint</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tik56952@gmail.com</dc:creator>
  <cp:lastModifiedBy>tik56952@gmail.com</cp:lastModifiedBy>
  <cp:revision>3</cp:revision>
  <dcterms:created xsi:type="dcterms:W3CDTF">2025-03-19T21:01:47Z</dcterms:created>
  <dcterms:modified xsi:type="dcterms:W3CDTF">2025-03-20T13:54:19Z</dcterms:modified>
</cp:coreProperties>
</file>